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256" r:id="rId2"/>
    <p:sldId id="311" r:id="rId3"/>
    <p:sldId id="310" r:id="rId4"/>
    <p:sldId id="312" r:id="rId5"/>
    <p:sldId id="270" r:id="rId6"/>
    <p:sldId id="258" r:id="rId7"/>
    <p:sldId id="271" r:id="rId8"/>
    <p:sldId id="272" r:id="rId9"/>
    <p:sldId id="257" r:id="rId10"/>
    <p:sldId id="259" r:id="rId11"/>
    <p:sldId id="260" r:id="rId12"/>
    <p:sldId id="279" r:id="rId13"/>
    <p:sldId id="261" r:id="rId14"/>
    <p:sldId id="262" r:id="rId15"/>
    <p:sldId id="263" r:id="rId16"/>
    <p:sldId id="278" r:id="rId17"/>
    <p:sldId id="264" r:id="rId18"/>
    <p:sldId id="265" r:id="rId19"/>
    <p:sldId id="280" r:id="rId20"/>
    <p:sldId id="267" r:id="rId21"/>
    <p:sldId id="306" r:id="rId22"/>
    <p:sldId id="307" r:id="rId23"/>
    <p:sldId id="281" r:id="rId24"/>
    <p:sldId id="286" r:id="rId25"/>
    <p:sldId id="285" r:id="rId26"/>
    <p:sldId id="268" r:id="rId27"/>
    <p:sldId id="309" r:id="rId28"/>
    <p:sldId id="308" r:id="rId29"/>
    <p:sldId id="313" r:id="rId30"/>
    <p:sldId id="282" r:id="rId31"/>
    <p:sldId id="283" r:id="rId32"/>
    <p:sldId id="269" r:id="rId33"/>
    <p:sldId id="287" r:id="rId34"/>
    <p:sldId id="288" r:id="rId35"/>
    <p:sldId id="298" r:id="rId36"/>
    <p:sldId id="299" r:id="rId37"/>
    <p:sldId id="300" r:id="rId38"/>
    <p:sldId id="289" r:id="rId39"/>
    <p:sldId id="301" r:id="rId40"/>
    <p:sldId id="290" r:id="rId41"/>
    <p:sldId id="291" r:id="rId42"/>
    <p:sldId id="303" r:id="rId43"/>
    <p:sldId id="304" r:id="rId44"/>
    <p:sldId id="292" r:id="rId45"/>
    <p:sldId id="293" r:id="rId46"/>
    <p:sldId id="305" r:id="rId47"/>
    <p:sldId id="294" r:id="rId48"/>
    <p:sldId id="295" r:id="rId49"/>
    <p:sldId id="296" r:id="rId50"/>
    <p:sldId id="297" r:id="rId5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218B6"/>
    <a:srgbClr val="FAD6F7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A528BA-8AA9-4C8B-B30C-74048A044824}" v="354" dt="2019-11-23T10:34:22.465"/>
    <p1510:client id="{2C2AE67B-CB09-457A-9A50-F211FE215341}" v="1657" dt="2019-09-23T14:38:49.359"/>
    <p1510:client id="{AB6B428F-164A-4A8B-9BCE-9CDF9C45EFC2}" v="545" dt="2019-09-23T14:57:28.6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7AC88F-8611-4B78-BBFC-49CA342C30F6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8740760-5CAE-4EFB-9335-D2DA8EB81ECC}">
      <dgm:prSet phldrT="[Testo]" phldr="0"/>
      <dgm:spPr/>
      <dgm:t>
        <a:bodyPr/>
        <a:lstStyle/>
        <a:p>
          <a:pPr rtl="0"/>
          <a:r>
            <a:rPr lang="it-IT" b="1" dirty="0">
              <a:solidFill>
                <a:schemeClr val="bg1"/>
              </a:solidFill>
              <a:latin typeface="Calibri"/>
            </a:rPr>
            <a:t>Business travel</a:t>
          </a:r>
          <a:endParaRPr lang="it-IT" b="1" i="0" u="none" strike="noStrike" cap="none" baseline="0" noProof="0" dirty="0">
            <a:solidFill>
              <a:schemeClr val="bg1"/>
            </a:solidFill>
            <a:latin typeface="Calibri"/>
            <a:cs typeface="Calibri"/>
          </a:endParaRPr>
        </a:p>
      </dgm:t>
    </dgm:pt>
    <dgm:pt modelId="{8FE24E95-F299-4EC2-A8F2-7CC4BA9F8C0A}" type="parTrans" cxnId="{89C38F37-5352-4EF6-B8D6-8955158363B7}">
      <dgm:prSet/>
      <dgm:spPr/>
      <dgm:t>
        <a:bodyPr/>
        <a:lstStyle/>
        <a:p>
          <a:endParaRPr lang="it-IT"/>
        </a:p>
      </dgm:t>
    </dgm:pt>
    <dgm:pt modelId="{D99D409E-A1E0-4419-A89E-9BB40AC8A550}" type="sibTrans" cxnId="{89C38F37-5352-4EF6-B8D6-8955158363B7}">
      <dgm:prSet/>
      <dgm:spPr/>
      <dgm:t>
        <a:bodyPr/>
        <a:lstStyle/>
        <a:p>
          <a:endParaRPr lang="it-IT"/>
        </a:p>
      </dgm:t>
    </dgm:pt>
    <dgm:pt modelId="{284F5944-8AC6-491B-AC23-5182DA9E3F6E}">
      <dgm:prSet phldrT="[Testo]" phldr="0"/>
      <dgm:spPr/>
      <dgm:t>
        <a:bodyPr/>
        <a:lstStyle/>
        <a:p>
          <a:pPr rtl="0"/>
          <a:r>
            <a:rPr lang="it-IT" b="1" dirty="0" err="1">
              <a:solidFill>
                <a:schemeClr val="bg1"/>
              </a:solidFill>
              <a:latin typeface="Calibri"/>
            </a:rPr>
            <a:t>Leisure</a:t>
          </a:r>
          <a:r>
            <a:rPr lang="it-IT" b="1" dirty="0">
              <a:solidFill>
                <a:schemeClr val="bg1"/>
              </a:solidFill>
              <a:latin typeface="Calibri"/>
            </a:rPr>
            <a:t> travel</a:t>
          </a:r>
          <a:endParaRPr lang="it-IT" b="1" dirty="0">
            <a:solidFill>
              <a:schemeClr val="bg1"/>
            </a:solidFill>
          </a:endParaRPr>
        </a:p>
      </dgm:t>
    </dgm:pt>
    <dgm:pt modelId="{7280806E-8D64-4AD4-8A3C-92E7291C1CD1}" type="parTrans" cxnId="{7A15B623-49AB-4E1A-9CB1-35CAB820F250}">
      <dgm:prSet/>
      <dgm:spPr/>
      <dgm:t>
        <a:bodyPr/>
        <a:lstStyle/>
        <a:p>
          <a:endParaRPr lang="it-IT"/>
        </a:p>
      </dgm:t>
    </dgm:pt>
    <dgm:pt modelId="{F0B86FC8-EA9D-4F0C-9EED-51E0547182F5}" type="sibTrans" cxnId="{7A15B623-49AB-4E1A-9CB1-35CAB820F250}">
      <dgm:prSet/>
      <dgm:spPr/>
      <dgm:t>
        <a:bodyPr/>
        <a:lstStyle/>
        <a:p>
          <a:endParaRPr lang="it-IT"/>
        </a:p>
      </dgm:t>
    </dgm:pt>
    <dgm:pt modelId="{791D2DC0-3FA2-4F87-AA57-FE1D7A491A62}">
      <dgm:prSet phldrT="[Testo]" phldr="0"/>
      <dgm:spPr/>
      <dgm:t>
        <a:bodyPr/>
        <a:lstStyle/>
        <a:p>
          <a:pPr rtl="0"/>
          <a:r>
            <a:rPr lang="it-IT" b="1" dirty="0">
              <a:solidFill>
                <a:schemeClr val="bg1"/>
              </a:solidFill>
              <a:latin typeface="Calibri"/>
            </a:rPr>
            <a:t>Visiting friends or </a:t>
          </a:r>
          <a:r>
            <a:rPr lang="it-IT" b="1" dirty="0" err="1">
              <a:solidFill>
                <a:schemeClr val="bg1"/>
              </a:solidFill>
              <a:latin typeface="Calibri"/>
            </a:rPr>
            <a:t>relatives</a:t>
          </a:r>
          <a:r>
            <a:rPr lang="it-IT" b="1" dirty="0">
              <a:solidFill>
                <a:schemeClr val="bg1"/>
              </a:solidFill>
              <a:latin typeface="Calibri"/>
            </a:rPr>
            <a:t> travel (VFR)</a:t>
          </a:r>
          <a:endParaRPr lang="it-IT" b="1" dirty="0">
            <a:solidFill>
              <a:schemeClr val="bg1"/>
            </a:solidFill>
          </a:endParaRPr>
        </a:p>
      </dgm:t>
    </dgm:pt>
    <dgm:pt modelId="{032B1480-6555-4665-A003-9BC0031F497F}" type="parTrans" cxnId="{4B7E579A-060C-4638-95EC-4A9D2645F484}">
      <dgm:prSet/>
      <dgm:spPr/>
      <dgm:t>
        <a:bodyPr/>
        <a:lstStyle/>
        <a:p>
          <a:endParaRPr lang="it-IT"/>
        </a:p>
      </dgm:t>
    </dgm:pt>
    <dgm:pt modelId="{22AF0FCA-B1CD-4DC2-9558-302DBFB07EB8}" type="sibTrans" cxnId="{4B7E579A-060C-4638-95EC-4A9D2645F484}">
      <dgm:prSet/>
      <dgm:spPr/>
      <dgm:t>
        <a:bodyPr/>
        <a:lstStyle/>
        <a:p>
          <a:endParaRPr lang="it-IT"/>
        </a:p>
      </dgm:t>
    </dgm:pt>
    <dgm:pt modelId="{E4419A76-CC74-467A-B50B-8D8CAE379A3C}" type="pres">
      <dgm:prSet presAssocID="{B97AC88F-8611-4B78-BBFC-49CA342C30F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A61A707-BE1E-4613-BBCE-B401696F4409}" type="pres">
      <dgm:prSet presAssocID="{18740760-5CAE-4EFB-9335-D2DA8EB81EC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FC6CD8E-4F88-4908-A31A-03F624141A60}" type="pres">
      <dgm:prSet presAssocID="{18740760-5CAE-4EFB-9335-D2DA8EB81ECC}" presName="spNode" presStyleCnt="0"/>
      <dgm:spPr/>
    </dgm:pt>
    <dgm:pt modelId="{93710A84-2DCF-4A75-8765-0AE0CCF66529}" type="pres">
      <dgm:prSet presAssocID="{D99D409E-A1E0-4419-A89E-9BB40AC8A550}" presName="sibTrans" presStyleLbl="sibTrans1D1" presStyleIdx="0" presStyleCnt="3"/>
      <dgm:spPr/>
      <dgm:t>
        <a:bodyPr/>
        <a:lstStyle/>
        <a:p>
          <a:endParaRPr lang="it-IT"/>
        </a:p>
      </dgm:t>
    </dgm:pt>
    <dgm:pt modelId="{5ECA4224-5DA7-4797-8DE9-BF034A1B020B}" type="pres">
      <dgm:prSet presAssocID="{284F5944-8AC6-491B-AC23-5182DA9E3F6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ECB049F-21EB-4B05-8BAC-40B7C56AC428}" type="pres">
      <dgm:prSet presAssocID="{284F5944-8AC6-491B-AC23-5182DA9E3F6E}" presName="spNode" presStyleCnt="0"/>
      <dgm:spPr/>
    </dgm:pt>
    <dgm:pt modelId="{545C1414-4EEA-4C0B-8F6A-D224F8483EC7}" type="pres">
      <dgm:prSet presAssocID="{F0B86FC8-EA9D-4F0C-9EED-51E0547182F5}" presName="sibTrans" presStyleLbl="sibTrans1D1" presStyleIdx="1" presStyleCnt="3"/>
      <dgm:spPr/>
      <dgm:t>
        <a:bodyPr/>
        <a:lstStyle/>
        <a:p>
          <a:endParaRPr lang="it-IT"/>
        </a:p>
      </dgm:t>
    </dgm:pt>
    <dgm:pt modelId="{DE78733F-B7DC-41AD-B317-B493669C7A90}" type="pres">
      <dgm:prSet presAssocID="{791D2DC0-3FA2-4F87-AA57-FE1D7A491A6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38A686-8ECA-4665-97D1-A5AF36185F97}" type="pres">
      <dgm:prSet presAssocID="{791D2DC0-3FA2-4F87-AA57-FE1D7A491A62}" presName="spNode" presStyleCnt="0"/>
      <dgm:spPr/>
    </dgm:pt>
    <dgm:pt modelId="{8443FF49-8A9F-431E-AB76-78F34F89B63C}" type="pres">
      <dgm:prSet presAssocID="{22AF0FCA-B1CD-4DC2-9558-302DBFB07EB8}" presName="sibTrans" presStyleLbl="sibTrans1D1" presStyleIdx="2" presStyleCnt="3"/>
      <dgm:spPr/>
      <dgm:t>
        <a:bodyPr/>
        <a:lstStyle/>
        <a:p>
          <a:endParaRPr lang="it-IT"/>
        </a:p>
      </dgm:t>
    </dgm:pt>
  </dgm:ptLst>
  <dgm:cxnLst>
    <dgm:cxn modelId="{5C124BBE-2062-483C-97EC-325C07BEB234}" type="presOf" srcId="{B97AC88F-8611-4B78-BBFC-49CA342C30F6}" destId="{E4419A76-CC74-467A-B50B-8D8CAE379A3C}" srcOrd="0" destOrd="0" presId="urn:microsoft.com/office/officeart/2005/8/layout/cycle6"/>
    <dgm:cxn modelId="{A7E1D8CB-DE49-4FCF-93E9-10B4F6B21CD7}" type="presOf" srcId="{284F5944-8AC6-491B-AC23-5182DA9E3F6E}" destId="{5ECA4224-5DA7-4797-8DE9-BF034A1B020B}" srcOrd="0" destOrd="0" presId="urn:microsoft.com/office/officeart/2005/8/layout/cycle6"/>
    <dgm:cxn modelId="{89C38F37-5352-4EF6-B8D6-8955158363B7}" srcId="{B97AC88F-8611-4B78-BBFC-49CA342C30F6}" destId="{18740760-5CAE-4EFB-9335-D2DA8EB81ECC}" srcOrd="0" destOrd="0" parTransId="{8FE24E95-F299-4EC2-A8F2-7CC4BA9F8C0A}" sibTransId="{D99D409E-A1E0-4419-A89E-9BB40AC8A550}"/>
    <dgm:cxn modelId="{2C23946A-61C9-460A-9EAF-4D2EE67F004D}" type="presOf" srcId="{791D2DC0-3FA2-4F87-AA57-FE1D7A491A62}" destId="{DE78733F-B7DC-41AD-B317-B493669C7A90}" srcOrd="0" destOrd="0" presId="urn:microsoft.com/office/officeart/2005/8/layout/cycle6"/>
    <dgm:cxn modelId="{33E6059C-0469-4A6C-B46E-80AB57BF6583}" type="presOf" srcId="{F0B86FC8-EA9D-4F0C-9EED-51E0547182F5}" destId="{545C1414-4EEA-4C0B-8F6A-D224F8483EC7}" srcOrd="0" destOrd="0" presId="urn:microsoft.com/office/officeart/2005/8/layout/cycle6"/>
    <dgm:cxn modelId="{4B7E579A-060C-4638-95EC-4A9D2645F484}" srcId="{B97AC88F-8611-4B78-BBFC-49CA342C30F6}" destId="{791D2DC0-3FA2-4F87-AA57-FE1D7A491A62}" srcOrd="2" destOrd="0" parTransId="{032B1480-6555-4665-A003-9BC0031F497F}" sibTransId="{22AF0FCA-B1CD-4DC2-9558-302DBFB07EB8}"/>
    <dgm:cxn modelId="{58CAC61D-0E34-49D3-9C7C-4EE9EF8C647D}" type="presOf" srcId="{18740760-5CAE-4EFB-9335-D2DA8EB81ECC}" destId="{CA61A707-BE1E-4613-BBCE-B401696F4409}" srcOrd="0" destOrd="0" presId="urn:microsoft.com/office/officeart/2005/8/layout/cycle6"/>
    <dgm:cxn modelId="{46647C72-2AA4-442D-A127-D60FFA2F0C0D}" type="presOf" srcId="{22AF0FCA-B1CD-4DC2-9558-302DBFB07EB8}" destId="{8443FF49-8A9F-431E-AB76-78F34F89B63C}" srcOrd="0" destOrd="0" presId="urn:microsoft.com/office/officeart/2005/8/layout/cycle6"/>
    <dgm:cxn modelId="{7A15B623-49AB-4E1A-9CB1-35CAB820F250}" srcId="{B97AC88F-8611-4B78-BBFC-49CA342C30F6}" destId="{284F5944-8AC6-491B-AC23-5182DA9E3F6E}" srcOrd="1" destOrd="0" parTransId="{7280806E-8D64-4AD4-8A3C-92E7291C1CD1}" sibTransId="{F0B86FC8-EA9D-4F0C-9EED-51E0547182F5}"/>
    <dgm:cxn modelId="{A11D5CC3-590D-4FD0-BBB8-287D20703375}" type="presOf" srcId="{D99D409E-A1E0-4419-A89E-9BB40AC8A550}" destId="{93710A84-2DCF-4A75-8765-0AE0CCF66529}" srcOrd="0" destOrd="0" presId="urn:microsoft.com/office/officeart/2005/8/layout/cycle6"/>
    <dgm:cxn modelId="{D996E596-C1BD-4382-ADC3-191A8EECA4D7}" type="presParOf" srcId="{E4419A76-CC74-467A-B50B-8D8CAE379A3C}" destId="{CA61A707-BE1E-4613-BBCE-B401696F4409}" srcOrd="0" destOrd="0" presId="urn:microsoft.com/office/officeart/2005/8/layout/cycle6"/>
    <dgm:cxn modelId="{2F9010EF-C643-4ED3-B87C-32FD5C0FDBF1}" type="presParOf" srcId="{E4419A76-CC74-467A-B50B-8D8CAE379A3C}" destId="{EFC6CD8E-4F88-4908-A31A-03F624141A60}" srcOrd="1" destOrd="0" presId="urn:microsoft.com/office/officeart/2005/8/layout/cycle6"/>
    <dgm:cxn modelId="{2C1A0F7C-F69F-4CDF-824F-D3B9722B12B3}" type="presParOf" srcId="{E4419A76-CC74-467A-B50B-8D8CAE379A3C}" destId="{93710A84-2DCF-4A75-8765-0AE0CCF66529}" srcOrd="2" destOrd="0" presId="urn:microsoft.com/office/officeart/2005/8/layout/cycle6"/>
    <dgm:cxn modelId="{CC259332-250F-49CA-BC94-E6A86DF1EBA9}" type="presParOf" srcId="{E4419A76-CC74-467A-B50B-8D8CAE379A3C}" destId="{5ECA4224-5DA7-4797-8DE9-BF034A1B020B}" srcOrd="3" destOrd="0" presId="urn:microsoft.com/office/officeart/2005/8/layout/cycle6"/>
    <dgm:cxn modelId="{A2834189-90EA-4DA1-8410-6742C67522A8}" type="presParOf" srcId="{E4419A76-CC74-467A-B50B-8D8CAE379A3C}" destId="{4ECB049F-21EB-4B05-8BAC-40B7C56AC428}" srcOrd="4" destOrd="0" presId="urn:microsoft.com/office/officeart/2005/8/layout/cycle6"/>
    <dgm:cxn modelId="{64E5D0DC-8261-46F0-96DC-BB0E03E25C69}" type="presParOf" srcId="{E4419A76-CC74-467A-B50B-8D8CAE379A3C}" destId="{545C1414-4EEA-4C0B-8F6A-D224F8483EC7}" srcOrd="5" destOrd="0" presId="urn:microsoft.com/office/officeart/2005/8/layout/cycle6"/>
    <dgm:cxn modelId="{55079372-7B86-4430-9169-995D2DE92BD7}" type="presParOf" srcId="{E4419A76-CC74-467A-B50B-8D8CAE379A3C}" destId="{DE78733F-B7DC-41AD-B317-B493669C7A90}" srcOrd="6" destOrd="0" presId="urn:microsoft.com/office/officeart/2005/8/layout/cycle6"/>
    <dgm:cxn modelId="{1F603577-2C62-48ED-A6F4-13E52B8BF8B5}" type="presParOf" srcId="{E4419A76-CC74-467A-B50B-8D8CAE379A3C}" destId="{CD38A686-8ECA-4665-97D1-A5AF36185F97}" srcOrd="7" destOrd="0" presId="urn:microsoft.com/office/officeart/2005/8/layout/cycle6"/>
    <dgm:cxn modelId="{91B4FCEA-F808-4F2E-975A-5673EACAD478}" type="presParOf" srcId="{E4419A76-CC74-467A-B50B-8D8CAE379A3C}" destId="{8443FF49-8A9F-431E-AB76-78F34F89B63C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EF8D6CE-120B-4875-AF75-7CB44BF2A03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874D9AB-56C6-4445-8FB3-59832B601044}">
      <dgm:prSet phldrT="[Testo]"/>
      <dgm:spPr/>
      <dgm:t>
        <a:bodyPr/>
        <a:lstStyle/>
        <a:p>
          <a:r>
            <a:rPr lang="it-IT" dirty="0">
              <a:cs typeface="Calibri"/>
            </a:rPr>
            <a:t>Concierge</a:t>
          </a:r>
        </a:p>
      </dgm:t>
    </dgm:pt>
    <dgm:pt modelId="{F7E3DC6A-3334-4DAE-8F6F-0AB5C4C9FDBC}" type="parTrans" cxnId="{7E84667B-BBF0-40C7-A962-1E075CBBA9D8}">
      <dgm:prSet/>
      <dgm:spPr/>
      <dgm:t>
        <a:bodyPr/>
        <a:lstStyle/>
        <a:p>
          <a:endParaRPr lang="it-IT"/>
        </a:p>
      </dgm:t>
    </dgm:pt>
    <dgm:pt modelId="{C27F87B5-F008-406F-958D-7CDAE25A37E5}" type="sibTrans" cxnId="{7E84667B-BBF0-40C7-A962-1E075CBBA9D8}">
      <dgm:prSet/>
      <dgm:spPr/>
      <dgm:t>
        <a:bodyPr/>
        <a:lstStyle/>
        <a:p>
          <a:endParaRPr lang="it-IT"/>
        </a:p>
      </dgm:t>
    </dgm:pt>
    <dgm:pt modelId="{ADD23B5D-CDE3-4E9A-A8DF-E007061056F9}">
      <dgm:prSet phldrT="[Testo]"/>
      <dgm:spPr/>
      <dgm:t>
        <a:bodyPr/>
        <a:lstStyle/>
        <a:p>
          <a:r>
            <a:rPr lang="it-IT" dirty="0">
              <a:cs typeface="Calibri"/>
            </a:rPr>
            <a:t>Assistance to </a:t>
          </a:r>
          <a:r>
            <a:rPr lang="it-IT" dirty="0" err="1">
              <a:cs typeface="Calibri"/>
            </a:rPr>
            <a:t>guests</a:t>
          </a:r>
          <a:r>
            <a:rPr lang="it-IT" dirty="0">
              <a:cs typeface="Calibri"/>
            </a:rPr>
            <a:t>.</a:t>
          </a:r>
        </a:p>
      </dgm:t>
    </dgm:pt>
    <dgm:pt modelId="{9FE58319-3D2E-45D1-BB6D-F916C091F4F7}" type="parTrans" cxnId="{7C7BA610-B18B-4780-9EE9-97FD5E99C63D}">
      <dgm:prSet/>
      <dgm:spPr/>
      <dgm:t>
        <a:bodyPr/>
        <a:lstStyle/>
        <a:p>
          <a:endParaRPr lang="it-IT"/>
        </a:p>
      </dgm:t>
    </dgm:pt>
    <dgm:pt modelId="{75B5842C-DB6B-458D-AED0-C2022A310E4F}" type="sibTrans" cxnId="{7C7BA610-B18B-4780-9EE9-97FD5E99C63D}">
      <dgm:prSet/>
      <dgm:spPr/>
      <dgm:t>
        <a:bodyPr/>
        <a:lstStyle/>
        <a:p>
          <a:endParaRPr lang="it-IT"/>
        </a:p>
      </dgm:t>
    </dgm:pt>
    <dgm:pt modelId="{A7CE5B2D-7ADF-46FF-92D8-71C5669572E6}">
      <dgm:prSet phldrT="[Testo]"/>
      <dgm:spPr/>
      <dgm:t>
        <a:bodyPr/>
        <a:lstStyle/>
        <a:p>
          <a:r>
            <a:rPr lang="it-IT" dirty="0" err="1">
              <a:cs typeface="Calibri"/>
            </a:rPr>
            <a:t>Cashier's</a:t>
          </a:r>
          <a:r>
            <a:rPr lang="it-IT" dirty="0">
              <a:cs typeface="Calibri"/>
            </a:rPr>
            <a:t> desk</a:t>
          </a:r>
        </a:p>
      </dgm:t>
    </dgm:pt>
    <dgm:pt modelId="{E30747FC-37FB-4575-9755-2E8A6E5CA174}" type="parTrans" cxnId="{2A6E074D-04DD-4B52-95C3-BACD122B9A16}">
      <dgm:prSet/>
      <dgm:spPr/>
      <dgm:t>
        <a:bodyPr/>
        <a:lstStyle/>
        <a:p>
          <a:endParaRPr lang="it-IT"/>
        </a:p>
      </dgm:t>
    </dgm:pt>
    <dgm:pt modelId="{0B19E953-6010-4C4D-8D48-1CE204BC4951}" type="sibTrans" cxnId="{2A6E074D-04DD-4B52-95C3-BACD122B9A16}">
      <dgm:prSet/>
      <dgm:spPr/>
      <dgm:t>
        <a:bodyPr/>
        <a:lstStyle/>
        <a:p>
          <a:endParaRPr lang="it-IT"/>
        </a:p>
      </dgm:t>
    </dgm:pt>
    <dgm:pt modelId="{7AA9A197-2C12-45A9-9071-07EF409B5828}">
      <dgm:prSet phldrT="[Testo]"/>
      <dgm:spPr/>
      <dgm:t>
        <a:bodyPr/>
        <a:lstStyle/>
        <a:p>
          <a:r>
            <a:rPr lang="it-IT" dirty="0">
              <a:cs typeface="Calibri"/>
            </a:rPr>
            <a:t>Foreign </a:t>
          </a:r>
          <a:r>
            <a:rPr lang="it-IT" dirty="0" err="1">
              <a:cs typeface="Calibri"/>
            </a:rPr>
            <a:t>currency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exchange</a:t>
          </a:r>
        </a:p>
      </dgm:t>
    </dgm:pt>
    <dgm:pt modelId="{617E757F-5680-4F58-804E-1CE7DBEB6C68}" type="parTrans" cxnId="{546920DB-E35D-4C70-91D7-461071E59BD2}">
      <dgm:prSet/>
      <dgm:spPr/>
    </dgm:pt>
    <dgm:pt modelId="{A76B9646-865B-41CC-B765-1F7FBECFA5D6}" type="sibTrans" cxnId="{546920DB-E35D-4C70-91D7-461071E59BD2}">
      <dgm:prSet/>
      <dgm:spPr/>
    </dgm:pt>
    <dgm:pt modelId="{447BC87D-BB15-482E-A69B-88A166ECA7C3}">
      <dgm:prSet phldrT="[Testo]"/>
      <dgm:spPr/>
      <dgm:t>
        <a:bodyPr/>
        <a:lstStyle/>
        <a:p>
          <a:r>
            <a:rPr lang="it-IT" dirty="0">
              <a:cs typeface="Calibri"/>
            </a:rPr>
            <a:t>Room rate</a:t>
          </a:r>
        </a:p>
      </dgm:t>
    </dgm:pt>
    <dgm:pt modelId="{7ACE5BAB-A100-4B70-80DC-9E1E4A73531B}" type="parTrans" cxnId="{E1016106-234B-4837-875D-3821079CCFDD}">
      <dgm:prSet/>
      <dgm:spPr/>
    </dgm:pt>
    <dgm:pt modelId="{2FDA7A5C-7122-48EC-8465-A1F3895AA0C0}" type="sibTrans" cxnId="{E1016106-234B-4837-875D-3821079CCFDD}">
      <dgm:prSet/>
      <dgm:spPr/>
    </dgm:pt>
    <dgm:pt modelId="{5A3C7EE4-62D0-46A7-8E8E-6824484C5FEF}">
      <dgm:prSet phldrT="[Testo]"/>
      <dgm:spPr/>
      <dgm:t>
        <a:bodyPr/>
        <a:lstStyle/>
        <a:p>
          <a:r>
            <a:rPr lang="it-IT" dirty="0" err="1">
              <a:cs typeface="Calibri"/>
            </a:rPr>
            <a:t>Intermediary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between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guests</a:t>
          </a:r>
          <a:r>
            <a:rPr lang="it-IT" dirty="0">
              <a:cs typeface="Calibri"/>
            </a:rPr>
            <a:t> and external </a:t>
          </a:r>
          <a:r>
            <a:rPr lang="it-IT" dirty="0" err="1">
              <a:cs typeface="Calibri"/>
            </a:rPr>
            <a:t>arrangements</a:t>
          </a:r>
          <a:r>
            <a:rPr lang="it-IT" dirty="0">
              <a:cs typeface="Calibri"/>
            </a:rPr>
            <a:t> and </a:t>
          </a:r>
          <a:r>
            <a:rPr lang="it-IT" dirty="0" err="1">
              <a:cs typeface="Calibri"/>
            </a:rPr>
            <a:t>attractions</a:t>
          </a:r>
          <a:r>
            <a:rPr lang="it-IT" dirty="0">
              <a:cs typeface="Calibri"/>
            </a:rPr>
            <a:t>(restaurant, </a:t>
          </a:r>
          <a:r>
            <a:rPr lang="it-IT" dirty="0" err="1">
              <a:cs typeface="Calibri"/>
            </a:rPr>
            <a:t>transports</a:t>
          </a:r>
          <a:r>
            <a:rPr lang="it-IT" dirty="0">
              <a:cs typeface="Calibri"/>
            </a:rPr>
            <a:t>, shopping, </a:t>
          </a:r>
          <a:r>
            <a:rPr lang="it-IT" dirty="0" err="1">
              <a:cs typeface="Calibri"/>
            </a:rPr>
            <a:t>theme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parks</a:t>
          </a:r>
          <a:r>
            <a:rPr lang="it-IT" dirty="0">
              <a:cs typeface="Calibri"/>
            </a:rPr>
            <a:t>, etc.).</a:t>
          </a:r>
        </a:p>
      </dgm:t>
    </dgm:pt>
    <dgm:pt modelId="{E1CF6FA8-EC5C-4488-9F7A-08DEFE06A3FF}" type="parTrans" cxnId="{56231FB2-F91E-4C1C-AD3F-39E6D2B1CE50}">
      <dgm:prSet/>
      <dgm:spPr/>
    </dgm:pt>
    <dgm:pt modelId="{10D9FEBD-FBD3-4B42-A1F6-AEB20D16FA35}" type="sibTrans" cxnId="{56231FB2-F91E-4C1C-AD3F-39E6D2B1CE50}">
      <dgm:prSet/>
      <dgm:spPr/>
    </dgm:pt>
    <dgm:pt modelId="{1050890A-9067-4C2E-AB2A-927919DD2898}">
      <dgm:prSet phldrT="[Testo]"/>
      <dgm:spPr/>
      <dgm:t>
        <a:bodyPr/>
        <a:lstStyle/>
        <a:p>
          <a:r>
            <a:rPr lang="it-IT" dirty="0">
              <a:cs typeface="Calibri"/>
            </a:rPr>
            <a:t>Room </a:t>
          </a:r>
          <a:r>
            <a:rPr lang="it-IT" dirty="0" err="1">
              <a:cs typeface="Calibri"/>
            </a:rPr>
            <a:t>services</a:t>
          </a:r>
          <a:r>
            <a:rPr lang="it-IT" dirty="0">
              <a:cs typeface="Calibri"/>
            </a:rPr>
            <a:t> (mini-</a:t>
          </a:r>
          <a:r>
            <a:rPr lang="it-IT" dirty="0" err="1">
              <a:cs typeface="Calibri"/>
            </a:rPr>
            <a:t>bars</a:t>
          </a:r>
          <a:r>
            <a:rPr lang="it-IT" dirty="0">
              <a:cs typeface="Calibri"/>
            </a:rPr>
            <a:t>, </a:t>
          </a:r>
          <a:r>
            <a:rPr lang="it-IT" dirty="0" err="1">
              <a:cs typeface="Calibri"/>
            </a:rPr>
            <a:t>laundry,meals</a:t>
          </a:r>
          <a:r>
            <a:rPr lang="it-IT" dirty="0">
              <a:cs typeface="Calibri"/>
            </a:rPr>
            <a:t>, </a:t>
          </a:r>
          <a:r>
            <a:rPr lang="it-IT" dirty="0" err="1">
              <a:cs typeface="Calibri"/>
            </a:rPr>
            <a:t>alarm</a:t>
          </a:r>
          <a:r>
            <a:rPr lang="it-IT" dirty="0">
              <a:cs typeface="Calibri"/>
            </a:rPr>
            <a:t> clock, etc.)</a:t>
          </a:r>
        </a:p>
      </dgm:t>
    </dgm:pt>
    <dgm:pt modelId="{57DDD119-C964-4049-9720-F2BC67565CB5}" type="parTrans" cxnId="{69E3949A-D52D-4198-8A31-3CF1C9DBA937}">
      <dgm:prSet/>
      <dgm:spPr/>
    </dgm:pt>
    <dgm:pt modelId="{E543ED43-D5CF-4D57-93CC-6413CF38B019}" type="sibTrans" cxnId="{69E3949A-D52D-4198-8A31-3CF1C9DBA937}">
      <dgm:prSet/>
      <dgm:spPr/>
    </dgm:pt>
    <dgm:pt modelId="{38E7F3FF-7E74-49C8-A118-397CB0A88D00}" type="pres">
      <dgm:prSet presAssocID="{9EF8D6CE-120B-4875-AF75-7CB44BF2A03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CD1F21D-18D8-4969-97EE-2437E777EC07}" type="pres">
      <dgm:prSet presAssocID="{3874D9AB-56C6-4445-8FB3-59832B601044}" presName="composite" presStyleCnt="0"/>
      <dgm:spPr/>
    </dgm:pt>
    <dgm:pt modelId="{734E3028-D3E5-4DE3-9052-E40956CE1DC2}" type="pres">
      <dgm:prSet presAssocID="{3874D9AB-56C6-4445-8FB3-59832B60104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A5009D8-720C-4F5F-B3DA-E0572B84FBFF}" type="pres">
      <dgm:prSet presAssocID="{3874D9AB-56C6-4445-8FB3-59832B60104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5CD20C7-FF73-4BD9-B8B8-7A1834E8E704}" type="pres">
      <dgm:prSet presAssocID="{C27F87B5-F008-406F-958D-7CDAE25A37E5}" presName="sp" presStyleCnt="0"/>
      <dgm:spPr/>
    </dgm:pt>
    <dgm:pt modelId="{A307499B-3968-4479-B77D-448535F39E34}" type="pres">
      <dgm:prSet presAssocID="{A7CE5B2D-7ADF-46FF-92D8-71C5669572E6}" presName="composite" presStyleCnt="0"/>
      <dgm:spPr/>
    </dgm:pt>
    <dgm:pt modelId="{3F410E6F-B887-4180-9464-CE084FD94959}" type="pres">
      <dgm:prSet presAssocID="{A7CE5B2D-7ADF-46FF-92D8-71C5669572E6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BDCF2D2-AC33-42FE-8166-1AFF64C68E9E}" type="pres">
      <dgm:prSet presAssocID="{A7CE5B2D-7ADF-46FF-92D8-71C5669572E6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C7BA610-B18B-4780-9EE9-97FD5E99C63D}" srcId="{3874D9AB-56C6-4445-8FB3-59832B601044}" destId="{ADD23B5D-CDE3-4E9A-A8DF-E007061056F9}" srcOrd="0" destOrd="0" parTransId="{9FE58319-3D2E-45D1-BB6D-F916C091F4F7}" sibTransId="{75B5842C-DB6B-458D-AED0-C2022A310E4F}"/>
    <dgm:cxn modelId="{69E3949A-D52D-4198-8A31-3CF1C9DBA937}" srcId="{A7CE5B2D-7ADF-46FF-92D8-71C5669572E6}" destId="{1050890A-9067-4C2E-AB2A-927919DD2898}" srcOrd="2" destOrd="0" parTransId="{57DDD119-C964-4049-9720-F2BC67565CB5}" sibTransId="{E543ED43-D5CF-4D57-93CC-6413CF38B019}"/>
    <dgm:cxn modelId="{6052367B-4753-47DF-BEC1-D68EB982F287}" type="presOf" srcId="{A7CE5B2D-7ADF-46FF-92D8-71C5669572E6}" destId="{3F410E6F-B887-4180-9464-CE084FD94959}" srcOrd="0" destOrd="0" presId="urn:microsoft.com/office/officeart/2005/8/layout/chevron2"/>
    <dgm:cxn modelId="{7E84667B-BBF0-40C7-A962-1E075CBBA9D8}" srcId="{9EF8D6CE-120B-4875-AF75-7CB44BF2A033}" destId="{3874D9AB-56C6-4445-8FB3-59832B601044}" srcOrd="0" destOrd="0" parTransId="{F7E3DC6A-3334-4DAE-8F6F-0AB5C4C9FDBC}" sibTransId="{C27F87B5-F008-406F-958D-7CDAE25A37E5}"/>
    <dgm:cxn modelId="{546920DB-E35D-4C70-91D7-461071E59BD2}" srcId="{A7CE5B2D-7ADF-46FF-92D8-71C5669572E6}" destId="{7AA9A197-2C12-45A9-9071-07EF409B5828}" srcOrd="0" destOrd="0" parTransId="{617E757F-5680-4F58-804E-1CE7DBEB6C68}" sibTransId="{A76B9646-865B-41CC-B765-1F7FBECFA5D6}"/>
    <dgm:cxn modelId="{B1A9C84F-2288-4761-845D-3F40B1E78B02}" type="presOf" srcId="{1050890A-9067-4C2E-AB2A-927919DD2898}" destId="{ABDCF2D2-AC33-42FE-8166-1AFF64C68E9E}" srcOrd="0" destOrd="2" presId="urn:microsoft.com/office/officeart/2005/8/layout/chevron2"/>
    <dgm:cxn modelId="{56231FB2-F91E-4C1C-AD3F-39E6D2B1CE50}" srcId="{3874D9AB-56C6-4445-8FB3-59832B601044}" destId="{5A3C7EE4-62D0-46A7-8E8E-6824484C5FEF}" srcOrd="1" destOrd="0" parTransId="{E1CF6FA8-EC5C-4488-9F7A-08DEFE06A3FF}" sibTransId="{10D9FEBD-FBD3-4B42-A1F6-AEB20D16FA35}"/>
    <dgm:cxn modelId="{E1016106-234B-4837-875D-3821079CCFDD}" srcId="{A7CE5B2D-7ADF-46FF-92D8-71C5669572E6}" destId="{447BC87D-BB15-482E-A69B-88A166ECA7C3}" srcOrd="1" destOrd="0" parTransId="{7ACE5BAB-A100-4B70-80DC-9E1E4A73531B}" sibTransId="{2FDA7A5C-7122-48EC-8465-A1F3895AA0C0}"/>
    <dgm:cxn modelId="{03CAE671-E3A4-422F-80C4-880CAAED8B4F}" type="presOf" srcId="{9EF8D6CE-120B-4875-AF75-7CB44BF2A033}" destId="{38E7F3FF-7E74-49C8-A118-397CB0A88D00}" srcOrd="0" destOrd="0" presId="urn:microsoft.com/office/officeart/2005/8/layout/chevron2"/>
    <dgm:cxn modelId="{BFAF16CF-9745-44E5-9CEE-AF48B11CDD06}" type="presOf" srcId="{3874D9AB-56C6-4445-8FB3-59832B601044}" destId="{734E3028-D3E5-4DE3-9052-E40956CE1DC2}" srcOrd="0" destOrd="0" presId="urn:microsoft.com/office/officeart/2005/8/layout/chevron2"/>
    <dgm:cxn modelId="{68D50EED-327C-47A9-8B37-D9E3BCE56E05}" type="presOf" srcId="{447BC87D-BB15-482E-A69B-88A166ECA7C3}" destId="{ABDCF2D2-AC33-42FE-8166-1AFF64C68E9E}" srcOrd="0" destOrd="1" presId="urn:microsoft.com/office/officeart/2005/8/layout/chevron2"/>
    <dgm:cxn modelId="{86E24A78-38BE-41B7-B85D-5400088E38D6}" type="presOf" srcId="{ADD23B5D-CDE3-4E9A-A8DF-E007061056F9}" destId="{5A5009D8-720C-4F5F-B3DA-E0572B84FBFF}" srcOrd="0" destOrd="0" presId="urn:microsoft.com/office/officeart/2005/8/layout/chevron2"/>
    <dgm:cxn modelId="{2A6E074D-04DD-4B52-95C3-BACD122B9A16}" srcId="{9EF8D6CE-120B-4875-AF75-7CB44BF2A033}" destId="{A7CE5B2D-7ADF-46FF-92D8-71C5669572E6}" srcOrd="1" destOrd="0" parTransId="{E30747FC-37FB-4575-9755-2E8A6E5CA174}" sibTransId="{0B19E953-6010-4C4D-8D48-1CE204BC4951}"/>
    <dgm:cxn modelId="{D115D172-1E5E-4030-9C33-BF249A5FEB78}" type="presOf" srcId="{5A3C7EE4-62D0-46A7-8E8E-6824484C5FEF}" destId="{5A5009D8-720C-4F5F-B3DA-E0572B84FBFF}" srcOrd="0" destOrd="1" presId="urn:microsoft.com/office/officeart/2005/8/layout/chevron2"/>
    <dgm:cxn modelId="{0CDB81D4-750C-48B5-BCFD-40686FD2C31C}" type="presOf" srcId="{7AA9A197-2C12-45A9-9071-07EF409B5828}" destId="{ABDCF2D2-AC33-42FE-8166-1AFF64C68E9E}" srcOrd="0" destOrd="0" presId="urn:microsoft.com/office/officeart/2005/8/layout/chevron2"/>
    <dgm:cxn modelId="{7211C9D8-5218-4248-8CDE-BBB63F8309D5}" type="presParOf" srcId="{38E7F3FF-7E74-49C8-A118-397CB0A88D00}" destId="{9CD1F21D-18D8-4969-97EE-2437E777EC07}" srcOrd="0" destOrd="0" presId="urn:microsoft.com/office/officeart/2005/8/layout/chevron2"/>
    <dgm:cxn modelId="{544A55BC-9DDF-4443-91E6-1F48346EF823}" type="presParOf" srcId="{9CD1F21D-18D8-4969-97EE-2437E777EC07}" destId="{734E3028-D3E5-4DE3-9052-E40956CE1DC2}" srcOrd="0" destOrd="0" presId="urn:microsoft.com/office/officeart/2005/8/layout/chevron2"/>
    <dgm:cxn modelId="{0C3841C3-57E8-4CCD-B5CF-45E0F54F24EE}" type="presParOf" srcId="{9CD1F21D-18D8-4969-97EE-2437E777EC07}" destId="{5A5009D8-720C-4F5F-B3DA-E0572B84FBFF}" srcOrd="1" destOrd="0" presId="urn:microsoft.com/office/officeart/2005/8/layout/chevron2"/>
    <dgm:cxn modelId="{4644C883-C46C-4303-BFA2-B1677B69136C}" type="presParOf" srcId="{38E7F3FF-7E74-49C8-A118-397CB0A88D00}" destId="{15CD20C7-FF73-4BD9-B8B8-7A1834E8E704}" srcOrd="1" destOrd="0" presId="urn:microsoft.com/office/officeart/2005/8/layout/chevron2"/>
    <dgm:cxn modelId="{F5CF5AB0-C48E-4DDD-9975-D03F56A628D3}" type="presParOf" srcId="{38E7F3FF-7E74-49C8-A118-397CB0A88D00}" destId="{A307499B-3968-4479-B77D-448535F39E34}" srcOrd="2" destOrd="0" presId="urn:microsoft.com/office/officeart/2005/8/layout/chevron2"/>
    <dgm:cxn modelId="{4B669FEF-4EFE-41D7-9EB0-A5316B75649B}" type="presParOf" srcId="{A307499B-3968-4479-B77D-448535F39E34}" destId="{3F410E6F-B887-4180-9464-CE084FD94959}" srcOrd="0" destOrd="0" presId="urn:microsoft.com/office/officeart/2005/8/layout/chevron2"/>
    <dgm:cxn modelId="{70FFCD4D-1CE4-4B0D-A6D1-760E3665D5B8}" type="presParOf" srcId="{A307499B-3968-4479-B77D-448535F39E34}" destId="{ABDCF2D2-AC33-42FE-8166-1AFF64C68E9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EF8D6CE-120B-4875-AF75-7CB44BF2A03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874D9AB-56C6-4445-8FB3-59832B601044}">
      <dgm:prSet phldrT="[Testo]"/>
      <dgm:spPr/>
      <dgm:t>
        <a:bodyPr/>
        <a:lstStyle/>
        <a:p>
          <a:r>
            <a:rPr lang="it-IT" sz="3000" dirty="0">
              <a:solidFill>
                <a:schemeClr val="bg1"/>
              </a:solidFill>
              <a:latin typeface="Constantia"/>
              <a:cs typeface="Calibri"/>
            </a:rPr>
            <a:t>Back office</a:t>
          </a:r>
        </a:p>
      </dgm:t>
    </dgm:pt>
    <dgm:pt modelId="{F7E3DC6A-3334-4DAE-8F6F-0AB5C4C9FDBC}" type="parTrans" cxnId="{7E84667B-BBF0-40C7-A962-1E075CBBA9D8}">
      <dgm:prSet/>
      <dgm:spPr/>
      <dgm:t>
        <a:bodyPr/>
        <a:lstStyle/>
        <a:p>
          <a:endParaRPr lang="it-IT"/>
        </a:p>
      </dgm:t>
    </dgm:pt>
    <dgm:pt modelId="{C27F87B5-F008-406F-958D-7CDAE25A37E5}" type="sibTrans" cxnId="{7E84667B-BBF0-40C7-A962-1E075CBBA9D8}">
      <dgm:prSet/>
      <dgm:spPr/>
      <dgm:t>
        <a:bodyPr/>
        <a:lstStyle/>
        <a:p>
          <a:endParaRPr lang="it-IT"/>
        </a:p>
      </dgm:t>
    </dgm:pt>
    <dgm:pt modelId="{A7CE5B2D-7ADF-46FF-92D8-71C5669572E6}">
      <dgm:prSet phldrT="[Testo]"/>
      <dgm:spPr/>
      <dgm:t>
        <a:bodyPr/>
        <a:lstStyle/>
        <a:p>
          <a:r>
            <a:rPr lang="it-IT" dirty="0" err="1">
              <a:cs typeface="Calibri"/>
            </a:rPr>
            <a:t>Proper</a:t>
          </a:r>
          <a:r>
            <a:rPr lang="it-IT" dirty="0">
              <a:cs typeface="Calibri"/>
            </a:rPr>
            <a:t> office</a:t>
          </a:r>
        </a:p>
      </dgm:t>
    </dgm:pt>
    <dgm:pt modelId="{E30747FC-37FB-4575-9755-2E8A6E5CA174}" type="parTrans" cxnId="{2A6E074D-04DD-4B52-95C3-BACD122B9A16}">
      <dgm:prSet/>
      <dgm:spPr/>
      <dgm:t>
        <a:bodyPr/>
        <a:lstStyle/>
        <a:p>
          <a:endParaRPr lang="it-IT"/>
        </a:p>
      </dgm:t>
    </dgm:pt>
    <dgm:pt modelId="{0B19E953-6010-4C4D-8D48-1CE204BC4951}" type="sibTrans" cxnId="{2A6E074D-04DD-4B52-95C3-BACD122B9A16}">
      <dgm:prSet/>
      <dgm:spPr/>
      <dgm:t>
        <a:bodyPr/>
        <a:lstStyle/>
        <a:p>
          <a:endParaRPr lang="it-IT"/>
        </a:p>
      </dgm:t>
    </dgm:pt>
    <dgm:pt modelId="{4AB94F5F-3E2B-4454-8C15-2F868348AEB9}">
      <dgm:prSet phldrT="[Testo]"/>
      <dgm:spPr/>
      <dgm:t>
        <a:bodyPr/>
        <a:lstStyle/>
        <a:p>
          <a:r>
            <a:rPr lang="it-IT" dirty="0" err="1">
              <a:cs typeface="Calibri"/>
            </a:rPr>
            <a:t>Administrative</a:t>
          </a:r>
          <a:r>
            <a:rPr lang="it-IT" dirty="0">
              <a:cs typeface="Calibri"/>
            </a:rPr>
            <a:t> and </a:t>
          </a:r>
          <a:r>
            <a:rPr lang="it-IT" dirty="0" err="1">
              <a:cs typeface="Calibri"/>
            </a:rPr>
            <a:t>financial</a:t>
          </a:r>
          <a:r>
            <a:rPr lang="it-IT" dirty="0">
              <a:cs typeface="Calibri"/>
            </a:rPr>
            <a:t> operations</a:t>
          </a:r>
        </a:p>
      </dgm:t>
    </dgm:pt>
    <dgm:pt modelId="{464F1C37-E495-4335-A6BF-F4F18C1FB7A9}" type="sibTrans" cxnId="{B8488BEB-42DF-4FED-A02D-01C3AFFA5B84}">
      <dgm:prSet/>
      <dgm:spPr/>
    </dgm:pt>
    <dgm:pt modelId="{18B5F34E-9E37-4BFD-9E77-F7FFE75AE89B}" type="parTrans" cxnId="{B8488BEB-42DF-4FED-A02D-01C3AFFA5B84}">
      <dgm:prSet/>
      <dgm:spPr/>
    </dgm:pt>
    <dgm:pt modelId="{9AEBD71B-D586-4999-87CE-3BD7D85CA105}">
      <dgm:prSet phldrT="[Testo]"/>
      <dgm:spPr/>
      <dgm:t>
        <a:bodyPr/>
        <a:lstStyle/>
        <a:p>
          <a:r>
            <a:rPr lang="it-IT" dirty="0" err="1">
              <a:cs typeface="Calibri"/>
            </a:rPr>
            <a:t>Guests</a:t>
          </a:r>
          <a:r>
            <a:rPr lang="it-IT" dirty="0">
              <a:cs typeface="Calibri"/>
            </a:rPr>
            <a:t>' record</a:t>
          </a:r>
        </a:p>
      </dgm:t>
    </dgm:pt>
    <dgm:pt modelId="{4181C797-2C6D-4E43-BB42-C1342F8C29B4}" type="sibTrans" cxnId="{4930FD23-638A-4E73-AE46-DFE000688AD8}">
      <dgm:prSet/>
      <dgm:spPr/>
    </dgm:pt>
    <dgm:pt modelId="{18017890-CD03-4B9F-95DF-A40F0814F949}" type="parTrans" cxnId="{4930FD23-638A-4E73-AE46-DFE000688AD8}">
      <dgm:prSet/>
      <dgm:spPr/>
    </dgm:pt>
    <dgm:pt modelId="{02CA33B5-2091-4243-B3AB-30C1A4DD57DD}">
      <dgm:prSet phldrT="[Testo]"/>
      <dgm:spPr/>
      <dgm:t>
        <a:bodyPr/>
        <a:lstStyle/>
        <a:p>
          <a:r>
            <a:rPr lang="it-IT" dirty="0">
              <a:cs typeface="Calibri"/>
            </a:rPr>
            <a:t>Incoming and </a:t>
          </a:r>
          <a:r>
            <a:rPr lang="it-IT" dirty="0" err="1">
              <a:cs typeface="Calibri"/>
            </a:rPr>
            <a:t>outgoing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calls</a:t>
          </a:r>
          <a:endParaRPr lang="it-IT" dirty="0">
            <a:cs typeface="Calibri"/>
          </a:endParaRPr>
        </a:p>
      </dgm:t>
    </dgm:pt>
    <dgm:pt modelId="{84304318-68B3-4B84-9B67-B095E7D0DB19}" type="sibTrans" cxnId="{45E67435-2200-47C6-8A8A-371479730BB8}">
      <dgm:prSet/>
      <dgm:spPr/>
    </dgm:pt>
    <dgm:pt modelId="{AC45A7E3-8755-414D-AE35-033D8E81E0BF}" type="parTrans" cxnId="{45E67435-2200-47C6-8A8A-371479730BB8}">
      <dgm:prSet/>
      <dgm:spPr/>
    </dgm:pt>
    <dgm:pt modelId="{9373DB29-F0EF-4608-BB57-C1518D551175}">
      <dgm:prSet phldrT="[Testo]"/>
      <dgm:spPr/>
      <dgm:t>
        <a:bodyPr/>
        <a:lstStyle/>
        <a:p>
          <a:r>
            <a:rPr lang="it-IT" dirty="0">
              <a:cs typeface="Calibri"/>
            </a:rPr>
            <a:t>Management of </a:t>
          </a:r>
          <a:r>
            <a:rPr lang="it-IT" dirty="0" err="1">
              <a:cs typeface="Calibri"/>
            </a:rPr>
            <a:t>wake</a:t>
          </a:r>
          <a:r>
            <a:rPr lang="it-IT" dirty="0">
              <a:cs typeface="Calibri"/>
            </a:rPr>
            <a:t>-up </a:t>
          </a:r>
          <a:r>
            <a:rPr lang="it-IT" dirty="0" err="1">
              <a:cs typeface="Calibri"/>
            </a:rPr>
            <a:t>calls</a:t>
          </a:r>
        </a:p>
      </dgm:t>
    </dgm:pt>
    <dgm:pt modelId="{F7AD58BB-429B-4A61-B446-9677DBACEBF4}" type="sibTrans" cxnId="{23D3898E-37DB-4895-ABDC-E25670AB89B8}">
      <dgm:prSet/>
      <dgm:spPr/>
    </dgm:pt>
    <dgm:pt modelId="{13B42CA9-863C-4AFF-9988-64375C8B50F9}" type="parTrans" cxnId="{23D3898E-37DB-4895-ABDC-E25670AB89B8}">
      <dgm:prSet/>
      <dgm:spPr/>
    </dgm:pt>
    <dgm:pt modelId="{4AB3364B-A642-43C4-B245-AE136005AE96}">
      <dgm:prSet phldrT="[Testo]"/>
      <dgm:spPr/>
      <dgm:t>
        <a:bodyPr/>
        <a:lstStyle/>
        <a:p>
          <a:r>
            <a:rPr lang="it-IT" sz="3400" dirty="0">
              <a:cs typeface="Calibri"/>
            </a:rPr>
            <a:t>Telephone section</a:t>
          </a:r>
        </a:p>
      </dgm:t>
    </dgm:pt>
    <dgm:pt modelId="{016F860D-649E-47BB-8E4D-052AC9B22223}" type="parTrans" cxnId="{7E1337DF-0608-47DA-A81B-12A1EAA32BD0}">
      <dgm:prSet/>
      <dgm:spPr/>
    </dgm:pt>
    <dgm:pt modelId="{897D9A02-FB22-4D36-B922-4DB3D7EA7088}" type="sibTrans" cxnId="{7E1337DF-0608-47DA-A81B-12A1EAA32BD0}">
      <dgm:prSet/>
      <dgm:spPr/>
    </dgm:pt>
    <dgm:pt modelId="{18E356E8-CF53-4EDB-A8F3-1ED75E5BC9DA}" type="pres">
      <dgm:prSet presAssocID="{9EF8D6CE-120B-4875-AF75-7CB44BF2A03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F186C1A-2A22-4A86-B3B3-0573737A30EC}" type="pres">
      <dgm:prSet presAssocID="{3874D9AB-56C6-4445-8FB3-59832B601044}" presName="composite" presStyleCnt="0"/>
      <dgm:spPr/>
    </dgm:pt>
    <dgm:pt modelId="{C9D9B524-6BCC-4F81-9B19-518ADD0CE362}" type="pres">
      <dgm:prSet presAssocID="{3874D9AB-56C6-4445-8FB3-59832B60104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EEF97B6-7DC2-4729-9969-CF117DEA62A9}" type="pres">
      <dgm:prSet presAssocID="{3874D9AB-56C6-4445-8FB3-59832B60104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A4C62C-6FBF-4C2A-8650-6AE1BDF195DF}" type="pres">
      <dgm:prSet presAssocID="{C27F87B5-F008-406F-958D-7CDAE25A37E5}" presName="sp" presStyleCnt="0"/>
      <dgm:spPr/>
    </dgm:pt>
    <dgm:pt modelId="{DA9E0408-C461-4DD6-9D2F-5962EBB3D2AA}" type="pres">
      <dgm:prSet presAssocID="{4AB3364B-A642-43C4-B245-AE136005AE96}" presName="composite" presStyleCnt="0"/>
      <dgm:spPr/>
    </dgm:pt>
    <dgm:pt modelId="{4A1E5C2F-B1FB-49D3-B9A9-26BDC2038BE7}" type="pres">
      <dgm:prSet presAssocID="{4AB3364B-A642-43C4-B245-AE136005AE96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BE6F7CC-04AC-497F-925D-0ED5FA4E372C}" type="pres">
      <dgm:prSet presAssocID="{4AB3364B-A642-43C4-B245-AE136005AE96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930FD23-638A-4E73-AE46-DFE000688AD8}" srcId="{3874D9AB-56C6-4445-8FB3-59832B601044}" destId="{9AEBD71B-D586-4999-87CE-3BD7D85CA105}" srcOrd="2" destOrd="0" parTransId="{18017890-CD03-4B9F-95DF-A40F0814F949}" sibTransId="{4181C797-2C6D-4E43-BB42-C1342F8C29B4}"/>
    <dgm:cxn modelId="{E0E95D57-3847-46A4-BD25-BFF0751CE527}" type="presOf" srcId="{A7CE5B2D-7ADF-46FF-92D8-71C5669572E6}" destId="{5EEF97B6-7DC2-4729-9969-CF117DEA62A9}" srcOrd="0" destOrd="0" presId="urn:microsoft.com/office/officeart/2005/8/layout/chevron2"/>
    <dgm:cxn modelId="{D28E7979-D782-4151-A0D8-2C2DB423A58E}" type="presOf" srcId="{3874D9AB-56C6-4445-8FB3-59832B601044}" destId="{C9D9B524-6BCC-4F81-9B19-518ADD0CE362}" srcOrd="0" destOrd="0" presId="urn:microsoft.com/office/officeart/2005/8/layout/chevron2"/>
    <dgm:cxn modelId="{7E84667B-BBF0-40C7-A962-1E075CBBA9D8}" srcId="{9EF8D6CE-120B-4875-AF75-7CB44BF2A033}" destId="{3874D9AB-56C6-4445-8FB3-59832B601044}" srcOrd="0" destOrd="0" parTransId="{F7E3DC6A-3334-4DAE-8F6F-0AB5C4C9FDBC}" sibTransId="{C27F87B5-F008-406F-958D-7CDAE25A37E5}"/>
    <dgm:cxn modelId="{7E1337DF-0608-47DA-A81B-12A1EAA32BD0}" srcId="{9EF8D6CE-120B-4875-AF75-7CB44BF2A033}" destId="{4AB3364B-A642-43C4-B245-AE136005AE96}" srcOrd="1" destOrd="0" parTransId="{016F860D-649E-47BB-8E4D-052AC9B22223}" sibTransId="{897D9A02-FB22-4D36-B922-4DB3D7EA7088}"/>
    <dgm:cxn modelId="{F4704546-66BF-4CFF-9990-2F26885FA304}" type="presOf" srcId="{4AB3364B-A642-43C4-B245-AE136005AE96}" destId="{4A1E5C2F-B1FB-49D3-B9A9-26BDC2038BE7}" srcOrd="0" destOrd="0" presId="urn:microsoft.com/office/officeart/2005/8/layout/chevron2"/>
    <dgm:cxn modelId="{45E67435-2200-47C6-8A8A-371479730BB8}" srcId="{4AB3364B-A642-43C4-B245-AE136005AE96}" destId="{02CA33B5-2091-4243-B3AB-30C1A4DD57DD}" srcOrd="0" destOrd="0" parTransId="{AC45A7E3-8755-414D-AE35-033D8E81E0BF}" sibTransId="{84304318-68B3-4B84-9B67-B095E7D0DB19}"/>
    <dgm:cxn modelId="{1FEADDB2-B772-4C09-A512-75A12AC511B0}" type="presOf" srcId="{4AB94F5F-3E2B-4454-8C15-2F868348AEB9}" destId="{5EEF97B6-7DC2-4729-9969-CF117DEA62A9}" srcOrd="0" destOrd="1" presId="urn:microsoft.com/office/officeart/2005/8/layout/chevron2"/>
    <dgm:cxn modelId="{B8488BEB-42DF-4FED-A02D-01C3AFFA5B84}" srcId="{3874D9AB-56C6-4445-8FB3-59832B601044}" destId="{4AB94F5F-3E2B-4454-8C15-2F868348AEB9}" srcOrd="1" destOrd="0" parTransId="{18B5F34E-9E37-4BFD-9E77-F7FFE75AE89B}" sibTransId="{464F1C37-E495-4335-A6BF-F4F18C1FB7A9}"/>
    <dgm:cxn modelId="{040DBD8D-8D34-457C-B3F9-5161472CC857}" type="presOf" srcId="{9EF8D6CE-120B-4875-AF75-7CB44BF2A033}" destId="{18E356E8-CF53-4EDB-A8F3-1ED75E5BC9DA}" srcOrd="0" destOrd="0" presId="urn:microsoft.com/office/officeart/2005/8/layout/chevron2"/>
    <dgm:cxn modelId="{2A6E074D-04DD-4B52-95C3-BACD122B9A16}" srcId="{3874D9AB-56C6-4445-8FB3-59832B601044}" destId="{A7CE5B2D-7ADF-46FF-92D8-71C5669572E6}" srcOrd="0" destOrd="0" parTransId="{E30747FC-37FB-4575-9755-2E8A6E5CA174}" sibTransId="{0B19E953-6010-4C4D-8D48-1CE204BC4951}"/>
    <dgm:cxn modelId="{5A7243B0-9044-4EC2-97E5-7CA3AF7F4DB2}" type="presOf" srcId="{9373DB29-F0EF-4608-BB57-C1518D551175}" destId="{EBE6F7CC-04AC-497F-925D-0ED5FA4E372C}" srcOrd="0" destOrd="1" presId="urn:microsoft.com/office/officeart/2005/8/layout/chevron2"/>
    <dgm:cxn modelId="{23D3898E-37DB-4895-ABDC-E25670AB89B8}" srcId="{4AB3364B-A642-43C4-B245-AE136005AE96}" destId="{9373DB29-F0EF-4608-BB57-C1518D551175}" srcOrd="1" destOrd="0" parTransId="{13B42CA9-863C-4AFF-9988-64375C8B50F9}" sibTransId="{F7AD58BB-429B-4A61-B446-9677DBACEBF4}"/>
    <dgm:cxn modelId="{17D0B653-CA25-402D-86A4-9DDD9F57C465}" type="presOf" srcId="{02CA33B5-2091-4243-B3AB-30C1A4DD57DD}" destId="{EBE6F7CC-04AC-497F-925D-0ED5FA4E372C}" srcOrd="0" destOrd="0" presId="urn:microsoft.com/office/officeart/2005/8/layout/chevron2"/>
    <dgm:cxn modelId="{6072D76A-3C2F-4ADA-A367-5D9849AE6A0E}" type="presOf" srcId="{9AEBD71B-D586-4999-87CE-3BD7D85CA105}" destId="{5EEF97B6-7DC2-4729-9969-CF117DEA62A9}" srcOrd="0" destOrd="2" presId="urn:microsoft.com/office/officeart/2005/8/layout/chevron2"/>
    <dgm:cxn modelId="{E2C7E61F-6310-4451-A9D3-2A8EE34A375E}" type="presParOf" srcId="{18E356E8-CF53-4EDB-A8F3-1ED75E5BC9DA}" destId="{3F186C1A-2A22-4A86-B3B3-0573737A30EC}" srcOrd="0" destOrd="0" presId="urn:microsoft.com/office/officeart/2005/8/layout/chevron2"/>
    <dgm:cxn modelId="{E3684F98-1338-42B7-8725-4819B0C01E16}" type="presParOf" srcId="{3F186C1A-2A22-4A86-B3B3-0573737A30EC}" destId="{C9D9B524-6BCC-4F81-9B19-518ADD0CE362}" srcOrd="0" destOrd="0" presId="urn:microsoft.com/office/officeart/2005/8/layout/chevron2"/>
    <dgm:cxn modelId="{DBF74391-9C11-4D10-A780-733DDC934375}" type="presParOf" srcId="{3F186C1A-2A22-4A86-B3B3-0573737A30EC}" destId="{5EEF97B6-7DC2-4729-9969-CF117DEA62A9}" srcOrd="1" destOrd="0" presId="urn:microsoft.com/office/officeart/2005/8/layout/chevron2"/>
    <dgm:cxn modelId="{2253EA7E-A2B0-4B4B-ADA2-CAB8DDF83EC5}" type="presParOf" srcId="{18E356E8-CF53-4EDB-A8F3-1ED75E5BC9DA}" destId="{49A4C62C-6FBF-4C2A-8650-6AE1BDF195DF}" srcOrd="1" destOrd="0" presId="urn:microsoft.com/office/officeart/2005/8/layout/chevron2"/>
    <dgm:cxn modelId="{29A257FD-20E6-4781-ACFF-651FB81AFD5A}" type="presParOf" srcId="{18E356E8-CF53-4EDB-A8F3-1ED75E5BC9DA}" destId="{DA9E0408-C461-4DD6-9D2F-5962EBB3D2AA}" srcOrd="2" destOrd="0" presId="urn:microsoft.com/office/officeart/2005/8/layout/chevron2"/>
    <dgm:cxn modelId="{A627FC95-30A0-421B-A828-B724422B323E}" type="presParOf" srcId="{DA9E0408-C461-4DD6-9D2F-5962EBB3D2AA}" destId="{4A1E5C2F-B1FB-49D3-B9A9-26BDC2038BE7}" srcOrd="0" destOrd="0" presId="urn:microsoft.com/office/officeart/2005/8/layout/chevron2"/>
    <dgm:cxn modelId="{9B351530-3F71-4B7A-8C50-70D7B6E9AC11}" type="presParOf" srcId="{DA9E0408-C461-4DD6-9D2F-5962EBB3D2AA}" destId="{EBE6F7CC-04AC-497F-925D-0ED5FA4E37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E7EE875-FF35-404D-8C85-DF802BDDAD3C}" type="doc">
      <dgm:prSet loTypeId="urn:microsoft.com/office/officeart/2005/8/layout/default#1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2BFF088-B0E3-4F30-ABE4-71A674A65BA3}">
      <dgm:prSet phldrT="[Testo]"/>
      <dgm:spPr/>
      <dgm:t>
        <a:bodyPr/>
        <a:lstStyle/>
        <a:p>
          <a:r>
            <a:rPr lang="it-IT" dirty="0">
              <a:cs typeface="Calibri"/>
            </a:rPr>
            <a:t>Name of the tour agent/operator </a:t>
          </a:r>
          <a:r>
            <a:rPr lang="it-IT" dirty="0" err="1">
              <a:cs typeface="Calibri"/>
            </a:rPr>
            <a:t>that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has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issued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it</a:t>
          </a:r>
          <a:r>
            <a:rPr lang="it-IT" dirty="0">
              <a:cs typeface="Calibri"/>
            </a:rPr>
            <a:t>;</a:t>
          </a:r>
        </a:p>
      </dgm:t>
    </dgm:pt>
    <dgm:pt modelId="{FB05B2E4-932A-4FF1-93CB-21021A39BF1A}" type="parTrans" cxnId="{41BA042D-F802-4BCD-818E-7D11CBE19CB6}">
      <dgm:prSet/>
      <dgm:spPr/>
      <dgm:t>
        <a:bodyPr/>
        <a:lstStyle/>
        <a:p>
          <a:endParaRPr lang="it-IT"/>
        </a:p>
      </dgm:t>
    </dgm:pt>
    <dgm:pt modelId="{6BD4C80D-7287-4580-B46B-18CAAD4FDB21}" type="sibTrans" cxnId="{41BA042D-F802-4BCD-818E-7D11CBE19CB6}">
      <dgm:prSet/>
      <dgm:spPr/>
      <dgm:t>
        <a:bodyPr/>
        <a:lstStyle/>
        <a:p>
          <a:endParaRPr lang="it-IT"/>
        </a:p>
      </dgm:t>
    </dgm:pt>
    <dgm:pt modelId="{BB882899-4FA2-4D09-BCAA-9ED974002B3C}">
      <dgm:prSet phldrT="[Testo]"/>
      <dgm:spPr/>
      <dgm:t>
        <a:bodyPr/>
        <a:lstStyle/>
        <a:p>
          <a:r>
            <a:rPr lang="it-IT" dirty="0">
              <a:cs typeface="Calibri"/>
            </a:rPr>
            <a:t>Date </a:t>
          </a:r>
          <a:r>
            <a:rPr lang="it-IT" dirty="0" err="1">
              <a:cs typeface="Calibri"/>
            </a:rPr>
            <a:t>when</a:t>
          </a:r>
          <a:r>
            <a:rPr lang="it-IT" dirty="0">
              <a:cs typeface="Calibri"/>
            </a:rPr>
            <a:t> the service </a:t>
          </a:r>
          <a:r>
            <a:rPr lang="it-IT" dirty="0" err="1">
              <a:cs typeface="Calibri"/>
            </a:rPr>
            <a:t>should</a:t>
          </a:r>
          <a:r>
            <a:rPr lang="it-IT" dirty="0">
              <a:cs typeface="Calibri"/>
            </a:rPr>
            <a:t> be </a:t>
          </a:r>
          <a:r>
            <a:rPr lang="it-IT" dirty="0" err="1">
              <a:cs typeface="Calibri"/>
            </a:rPr>
            <a:t>provided</a:t>
          </a:r>
          <a:r>
            <a:rPr lang="it-IT" dirty="0">
              <a:cs typeface="Calibri"/>
            </a:rPr>
            <a:t>.</a:t>
          </a:r>
        </a:p>
      </dgm:t>
    </dgm:pt>
    <dgm:pt modelId="{6A6EF01C-731B-446C-86E1-862678049B91}" type="parTrans" cxnId="{7EC7B4D2-FE5B-48AC-8523-0E4A0C192E67}">
      <dgm:prSet/>
      <dgm:spPr/>
    </dgm:pt>
    <dgm:pt modelId="{110944DF-EB5A-4C0F-AD51-8C73ACFC2E2E}" type="sibTrans" cxnId="{7EC7B4D2-FE5B-48AC-8523-0E4A0C192E67}">
      <dgm:prSet/>
      <dgm:spPr/>
    </dgm:pt>
    <dgm:pt modelId="{D24CBA6F-797F-42F6-BDF2-5EC475C0B2FC}">
      <dgm:prSet phldrT="[Testo]"/>
      <dgm:spPr/>
      <dgm:t>
        <a:bodyPr/>
        <a:lstStyle/>
        <a:p>
          <a:r>
            <a:rPr lang="it-IT" dirty="0">
              <a:cs typeface="Calibri"/>
            </a:rPr>
            <a:t>Details of the </a:t>
          </a:r>
          <a:r>
            <a:rPr lang="it-IT" dirty="0" err="1">
              <a:cs typeface="Calibri"/>
            </a:rPr>
            <a:t>htl</a:t>
          </a:r>
          <a:r>
            <a:rPr lang="it-IT" dirty="0">
              <a:cs typeface="Calibri"/>
            </a:rPr>
            <a:t>;</a:t>
          </a:r>
        </a:p>
      </dgm:t>
    </dgm:pt>
    <dgm:pt modelId="{18EFCD55-B2FE-4D77-8B15-8338C82A4F18}" type="parTrans" cxnId="{4DD0F924-BD34-4692-AF30-5493E6CE45D1}">
      <dgm:prSet/>
      <dgm:spPr/>
    </dgm:pt>
    <dgm:pt modelId="{5C2A0DCB-B1D8-4266-A88C-EA68048FC405}" type="sibTrans" cxnId="{4DD0F924-BD34-4692-AF30-5493E6CE45D1}">
      <dgm:prSet/>
      <dgm:spPr/>
    </dgm:pt>
    <dgm:pt modelId="{EF29F46B-E04B-4FA7-8485-464C9D38CC77}">
      <dgm:prSet phldrT="[Testo]"/>
      <dgm:spPr/>
      <dgm:t>
        <a:bodyPr/>
        <a:lstStyle/>
        <a:p>
          <a:r>
            <a:rPr lang="it-IT" dirty="0">
              <a:cs typeface="Calibri"/>
            </a:rPr>
            <a:t>Name of the </a:t>
          </a:r>
          <a:r>
            <a:rPr lang="it-IT" dirty="0" err="1">
              <a:cs typeface="Calibri"/>
            </a:rPr>
            <a:t>guests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who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have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pre-paid</a:t>
          </a:r>
          <a:r>
            <a:rPr lang="it-IT" dirty="0">
              <a:cs typeface="Calibri"/>
            </a:rPr>
            <a:t> the service </a:t>
          </a:r>
          <a:r>
            <a:rPr lang="it-IT" dirty="0" err="1">
              <a:cs typeface="Calibri"/>
            </a:rPr>
            <a:t>required</a:t>
          </a:r>
          <a:r>
            <a:rPr lang="it-IT" dirty="0">
              <a:cs typeface="Calibri"/>
            </a:rPr>
            <a:t>;</a:t>
          </a:r>
        </a:p>
      </dgm:t>
    </dgm:pt>
    <dgm:pt modelId="{DB133BC5-24CB-4838-933C-2BFC0AF87059}" type="parTrans" cxnId="{B0D63859-C757-42DC-A945-9F36078B12BC}">
      <dgm:prSet/>
      <dgm:spPr/>
    </dgm:pt>
    <dgm:pt modelId="{687726C6-3358-4FA3-99F5-FB431695E265}" type="sibTrans" cxnId="{B0D63859-C757-42DC-A945-9F36078B12BC}">
      <dgm:prSet/>
      <dgm:spPr/>
    </dgm:pt>
    <dgm:pt modelId="{5982A65A-72D2-40AE-BA08-C4FCD2B597E3}">
      <dgm:prSet phldrT="[Testo]"/>
      <dgm:spPr/>
      <dgm:t>
        <a:bodyPr/>
        <a:lstStyle/>
        <a:p>
          <a:r>
            <a:rPr lang="it-IT" dirty="0">
              <a:cs typeface="Calibri"/>
            </a:rPr>
            <a:t>Name of the </a:t>
          </a:r>
          <a:r>
            <a:rPr lang="it-IT" dirty="0" err="1">
              <a:cs typeface="Calibri"/>
            </a:rPr>
            <a:t>htl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which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should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provide</a:t>
          </a:r>
          <a:r>
            <a:rPr lang="it-IT" dirty="0">
              <a:cs typeface="Calibri"/>
            </a:rPr>
            <a:t> the service; </a:t>
          </a:r>
        </a:p>
      </dgm:t>
    </dgm:pt>
    <dgm:pt modelId="{06A15CB6-E5E9-4BEE-9824-F9D65CD19183}" type="parTrans" cxnId="{D0B4AA97-4C7E-4E43-B024-194A0CD99433}">
      <dgm:prSet/>
      <dgm:spPr/>
    </dgm:pt>
    <dgm:pt modelId="{0BCA3B27-6716-46D8-906F-DAC60B8702EB}" type="sibTrans" cxnId="{D0B4AA97-4C7E-4E43-B024-194A0CD99433}">
      <dgm:prSet/>
      <dgm:spPr/>
    </dgm:pt>
    <dgm:pt modelId="{A38FD343-811D-47FC-AAA8-82FEFEE1C6FF}" type="pres">
      <dgm:prSet presAssocID="{FE7EE875-FF35-404D-8C85-DF802BDDAD3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FFEC648-3C67-4638-8A9D-7C3D1A252104}" type="pres">
      <dgm:prSet presAssocID="{02BFF088-B0E3-4F30-ABE4-71A674A65BA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64C912B-84EA-48E0-80DC-3717399F3A69}" type="pres">
      <dgm:prSet presAssocID="{6BD4C80D-7287-4580-B46B-18CAAD4FDB21}" presName="sibTrans" presStyleCnt="0"/>
      <dgm:spPr/>
    </dgm:pt>
    <dgm:pt modelId="{908CA5C5-5897-459F-B6C2-936B0C1452B8}" type="pres">
      <dgm:prSet presAssocID="{5982A65A-72D2-40AE-BA08-C4FCD2B597E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2E6664C-895A-49BC-95FC-8F9F7F8A4E40}" type="pres">
      <dgm:prSet presAssocID="{0BCA3B27-6716-46D8-906F-DAC60B8702EB}" presName="sibTrans" presStyleCnt="0"/>
      <dgm:spPr/>
    </dgm:pt>
    <dgm:pt modelId="{D05AE47F-C553-4F74-B98F-F8E81F1CF9E3}" type="pres">
      <dgm:prSet presAssocID="{EF29F46B-E04B-4FA7-8485-464C9D38CC7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873FFFB-FC26-4425-B102-EB691B1B47C5}" type="pres">
      <dgm:prSet presAssocID="{687726C6-3358-4FA3-99F5-FB431695E265}" presName="sibTrans" presStyleCnt="0"/>
      <dgm:spPr/>
    </dgm:pt>
    <dgm:pt modelId="{4A4F1C2D-8E22-42CA-8040-07AEA3E195D8}" type="pres">
      <dgm:prSet presAssocID="{D24CBA6F-797F-42F6-BDF2-5EC475C0B2F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BBAF660-05B1-4139-80AE-05EC1BCEB898}" type="pres">
      <dgm:prSet presAssocID="{5C2A0DCB-B1D8-4266-A88C-EA68048FC405}" presName="sibTrans" presStyleCnt="0"/>
      <dgm:spPr/>
    </dgm:pt>
    <dgm:pt modelId="{1B1F3F70-69A0-4C27-8B94-6A126B16AE44}" type="pres">
      <dgm:prSet presAssocID="{BB882899-4FA2-4D09-BCAA-9ED974002B3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14FDAF0-105D-419B-B9EE-2E29A0C1B473}" type="presOf" srcId="{5982A65A-72D2-40AE-BA08-C4FCD2B597E3}" destId="{908CA5C5-5897-459F-B6C2-936B0C1452B8}" srcOrd="0" destOrd="0" presId="urn:microsoft.com/office/officeart/2005/8/layout/default#11"/>
    <dgm:cxn modelId="{E2E19E7C-D1B0-42D2-A9DE-F292AA89FCF9}" type="presOf" srcId="{D24CBA6F-797F-42F6-BDF2-5EC475C0B2FC}" destId="{4A4F1C2D-8E22-42CA-8040-07AEA3E195D8}" srcOrd="0" destOrd="0" presId="urn:microsoft.com/office/officeart/2005/8/layout/default#11"/>
    <dgm:cxn modelId="{D0B4AA97-4C7E-4E43-B024-194A0CD99433}" srcId="{FE7EE875-FF35-404D-8C85-DF802BDDAD3C}" destId="{5982A65A-72D2-40AE-BA08-C4FCD2B597E3}" srcOrd="1" destOrd="0" parTransId="{06A15CB6-E5E9-4BEE-9824-F9D65CD19183}" sibTransId="{0BCA3B27-6716-46D8-906F-DAC60B8702EB}"/>
    <dgm:cxn modelId="{7EC7B4D2-FE5B-48AC-8523-0E4A0C192E67}" srcId="{FE7EE875-FF35-404D-8C85-DF802BDDAD3C}" destId="{BB882899-4FA2-4D09-BCAA-9ED974002B3C}" srcOrd="4" destOrd="0" parTransId="{6A6EF01C-731B-446C-86E1-862678049B91}" sibTransId="{110944DF-EB5A-4C0F-AD51-8C73ACFC2E2E}"/>
    <dgm:cxn modelId="{B0D63859-C757-42DC-A945-9F36078B12BC}" srcId="{FE7EE875-FF35-404D-8C85-DF802BDDAD3C}" destId="{EF29F46B-E04B-4FA7-8485-464C9D38CC77}" srcOrd="2" destOrd="0" parTransId="{DB133BC5-24CB-4838-933C-2BFC0AF87059}" sibTransId="{687726C6-3358-4FA3-99F5-FB431695E265}"/>
    <dgm:cxn modelId="{41BA042D-F802-4BCD-818E-7D11CBE19CB6}" srcId="{FE7EE875-FF35-404D-8C85-DF802BDDAD3C}" destId="{02BFF088-B0E3-4F30-ABE4-71A674A65BA3}" srcOrd="0" destOrd="0" parTransId="{FB05B2E4-932A-4FF1-93CB-21021A39BF1A}" sibTransId="{6BD4C80D-7287-4580-B46B-18CAAD4FDB21}"/>
    <dgm:cxn modelId="{93C1103B-5867-4CAA-B8D1-0844E777E083}" type="presOf" srcId="{02BFF088-B0E3-4F30-ABE4-71A674A65BA3}" destId="{EFFEC648-3C67-4638-8A9D-7C3D1A252104}" srcOrd="0" destOrd="0" presId="urn:microsoft.com/office/officeart/2005/8/layout/default#11"/>
    <dgm:cxn modelId="{310AC9BA-36DD-47B3-86A7-E6809AC87411}" type="presOf" srcId="{FE7EE875-FF35-404D-8C85-DF802BDDAD3C}" destId="{A38FD343-811D-47FC-AAA8-82FEFEE1C6FF}" srcOrd="0" destOrd="0" presId="urn:microsoft.com/office/officeart/2005/8/layout/default#11"/>
    <dgm:cxn modelId="{9092C207-0D18-43FE-A965-B72175B1BF9B}" type="presOf" srcId="{EF29F46B-E04B-4FA7-8485-464C9D38CC77}" destId="{D05AE47F-C553-4F74-B98F-F8E81F1CF9E3}" srcOrd="0" destOrd="0" presId="urn:microsoft.com/office/officeart/2005/8/layout/default#11"/>
    <dgm:cxn modelId="{84F4475F-3E5A-4879-80E8-E7E5370D0E25}" type="presOf" srcId="{BB882899-4FA2-4D09-BCAA-9ED974002B3C}" destId="{1B1F3F70-69A0-4C27-8B94-6A126B16AE44}" srcOrd="0" destOrd="0" presId="urn:microsoft.com/office/officeart/2005/8/layout/default#11"/>
    <dgm:cxn modelId="{4DD0F924-BD34-4692-AF30-5493E6CE45D1}" srcId="{FE7EE875-FF35-404D-8C85-DF802BDDAD3C}" destId="{D24CBA6F-797F-42F6-BDF2-5EC475C0B2FC}" srcOrd="3" destOrd="0" parTransId="{18EFCD55-B2FE-4D77-8B15-8338C82A4F18}" sibTransId="{5C2A0DCB-B1D8-4266-A88C-EA68048FC405}"/>
    <dgm:cxn modelId="{E2D2DD06-8001-48C8-A703-003FE641C233}" type="presParOf" srcId="{A38FD343-811D-47FC-AAA8-82FEFEE1C6FF}" destId="{EFFEC648-3C67-4638-8A9D-7C3D1A252104}" srcOrd="0" destOrd="0" presId="urn:microsoft.com/office/officeart/2005/8/layout/default#11"/>
    <dgm:cxn modelId="{EB571750-4130-4164-9DE3-2D0932F97B3E}" type="presParOf" srcId="{A38FD343-811D-47FC-AAA8-82FEFEE1C6FF}" destId="{964C912B-84EA-48E0-80DC-3717399F3A69}" srcOrd="1" destOrd="0" presId="urn:microsoft.com/office/officeart/2005/8/layout/default#11"/>
    <dgm:cxn modelId="{0CDA99C6-2185-44DF-8879-3E3A8AF268F4}" type="presParOf" srcId="{A38FD343-811D-47FC-AAA8-82FEFEE1C6FF}" destId="{908CA5C5-5897-459F-B6C2-936B0C1452B8}" srcOrd="2" destOrd="0" presId="urn:microsoft.com/office/officeart/2005/8/layout/default#11"/>
    <dgm:cxn modelId="{3D72CDBE-6A87-4AF1-9172-8574EF059D4B}" type="presParOf" srcId="{A38FD343-811D-47FC-AAA8-82FEFEE1C6FF}" destId="{52E6664C-895A-49BC-95FC-8F9F7F8A4E40}" srcOrd="3" destOrd="0" presId="urn:microsoft.com/office/officeart/2005/8/layout/default#11"/>
    <dgm:cxn modelId="{CA4A90CD-8EE9-4C49-8AF6-A63CCB6C1696}" type="presParOf" srcId="{A38FD343-811D-47FC-AAA8-82FEFEE1C6FF}" destId="{D05AE47F-C553-4F74-B98F-F8E81F1CF9E3}" srcOrd="4" destOrd="0" presId="urn:microsoft.com/office/officeart/2005/8/layout/default#11"/>
    <dgm:cxn modelId="{36605155-4D72-4760-88EF-365B4A7B3644}" type="presParOf" srcId="{A38FD343-811D-47FC-AAA8-82FEFEE1C6FF}" destId="{D873FFFB-FC26-4425-B102-EB691B1B47C5}" srcOrd="5" destOrd="0" presId="urn:microsoft.com/office/officeart/2005/8/layout/default#11"/>
    <dgm:cxn modelId="{37984D67-14ED-4E2B-9DDF-8E6A7B8B9233}" type="presParOf" srcId="{A38FD343-811D-47FC-AAA8-82FEFEE1C6FF}" destId="{4A4F1C2D-8E22-42CA-8040-07AEA3E195D8}" srcOrd="6" destOrd="0" presId="urn:microsoft.com/office/officeart/2005/8/layout/default#11"/>
    <dgm:cxn modelId="{60B1A412-E89C-4FB5-BC7E-B5247F2E9422}" type="presParOf" srcId="{A38FD343-811D-47FC-AAA8-82FEFEE1C6FF}" destId="{EBBAF660-05B1-4139-80AE-05EC1BCEB898}" srcOrd="7" destOrd="0" presId="urn:microsoft.com/office/officeart/2005/8/layout/default#11"/>
    <dgm:cxn modelId="{C9FD7926-2AF1-449E-9EC8-B279AA6AC0F8}" type="presParOf" srcId="{A38FD343-811D-47FC-AAA8-82FEFEE1C6FF}" destId="{1B1F3F70-69A0-4C27-8B94-6A126B16AE44}" srcOrd="8" destOrd="0" presId="urn:microsoft.com/office/officeart/2005/8/layout/default#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36168C5-137C-4505-B747-0CDEA074D6F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077540C-6D2F-48E6-AB99-738061BD7B2C}">
      <dgm:prSet phldrT="[Testo]"/>
      <dgm:spPr/>
      <dgm:t>
        <a:bodyPr/>
        <a:lstStyle/>
        <a:p>
          <a:r>
            <a:rPr lang="it-IT" dirty="0" err="1">
              <a:cs typeface="Calibri"/>
            </a:rPr>
            <a:t>Listen</a:t>
          </a:r>
          <a:endParaRPr lang="it-IT" dirty="0">
            <a:cs typeface="Calibri"/>
          </a:endParaRPr>
        </a:p>
      </dgm:t>
    </dgm:pt>
    <dgm:pt modelId="{5E975731-CA75-4C97-8BE1-E2831BE4CDCE}" type="parTrans" cxnId="{7768A6CC-1E89-46B7-8186-46B5D3548D9E}">
      <dgm:prSet/>
      <dgm:spPr/>
      <dgm:t>
        <a:bodyPr/>
        <a:lstStyle/>
        <a:p>
          <a:endParaRPr lang="it-IT"/>
        </a:p>
      </dgm:t>
    </dgm:pt>
    <dgm:pt modelId="{CA09B8AC-0674-405E-9FD6-2C3118F973F5}" type="sibTrans" cxnId="{7768A6CC-1E89-46B7-8186-46B5D3548D9E}">
      <dgm:prSet/>
      <dgm:spPr/>
      <dgm:t>
        <a:bodyPr/>
        <a:lstStyle/>
        <a:p>
          <a:endParaRPr lang="it-IT"/>
        </a:p>
      </dgm:t>
    </dgm:pt>
    <dgm:pt modelId="{F6F18B24-A06D-4034-AA41-BDEA41C8C900}">
      <dgm:prSet phldrT="[Testo]"/>
      <dgm:spPr/>
      <dgm:t>
        <a:bodyPr/>
        <a:lstStyle/>
        <a:p>
          <a:r>
            <a:rPr lang="it-IT" dirty="0" err="1">
              <a:cs typeface="Calibri"/>
            </a:rPr>
            <a:t>Empathise</a:t>
          </a:r>
        </a:p>
      </dgm:t>
    </dgm:pt>
    <dgm:pt modelId="{F40E1741-AC07-455A-B9FE-77D079A2F2EA}" type="parTrans" cxnId="{55055311-A71C-4288-9439-AFE2E944C6A0}">
      <dgm:prSet/>
      <dgm:spPr/>
      <dgm:t>
        <a:bodyPr/>
        <a:lstStyle/>
        <a:p>
          <a:endParaRPr lang="it-IT"/>
        </a:p>
      </dgm:t>
    </dgm:pt>
    <dgm:pt modelId="{1C5D84C7-5E70-44A6-8BA8-AFA71E728B16}" type="sibTrans" cxnId="{55055311-A71C-4288-9439-AFE2E944C6A0}">
      <dgm:prSet/>
      <dgm:spPr/>
      <dgm:t>
        <a:bodyPr/>
        <a:lstStyle/>
        <a:p>
          <a:endParaRPr lang="it-IT"/>
        </a:p>
      </dgm:t>
    </dgm:pt>
    <dgm:pt modelId="{2E338BCC-DD2C-4AFE-9722-74AE464AE0B1}">
      <dgm:prSet phldrT="[Testo]"/>
      <dgm:spPr/>
      <dgm:t>
        <a:bodyPr/>
        <a:lstStyle/>
        <a:p>
          <a:r>
            <a:rPr lang="it-IT" sz="2600" dirty="0" err="1">
              <a:solidFill>
                <a:srgbClr val="000000"/>
              </a:solidFill>
              <a:cs typeface="Calibri"/>
            </a:rPr>
            <a:t>Maintain</a:t>
          </a:r>
          <a:r>
            <a:rPr lang="it-IT" sz="2600" dirty="0">
              <a:solidFill>
                <a:srgbClr val="000000"/>
              </a:solidFill>
              <a:cs typeface="Calibri"/>
            </a:rPr>
            <a:t> </a:t>
          </a:r>
          <a:r>
            <a:rPr lang="it-IT" sz="2600" dirty="0" err="1">
              <a:solidFill>
                <a:srgbClr val="000000"/>
              </a:solidFill>
              <a:cs typeface="Calibri"/>
            </a:rPr>
            <a:t>eye-contact</a:t>
          </a:r>
          <a:r>
            <a:rPr lang="it-IT" sz="2600" dirty="0">
              <a:solidFill>
                <a:srgbClr val="000000"/>
              </a:solidFill>
              <a:cs typeface="Calibri"/>
            </a:rPr>
            <a:t>.</a:t>
          </a:r>
        </a:p>
      </dgm:t>
    </dgm:pt>
    <dgm:pt modelId="{90828BF4-BFC4-46BA-97DD-B9D493F38341}" type="parTrans" cxnId="{C4894547-022C-422F-847A-052672B572B6}">
      <dgm:prSet/>
      <dgm:spPr/>
    </dgm:pt>
    <dgm:pt modelId="{CE0AEEE6-F1EF-41E5-B724-5C22BD61BAE5}" type="sibTrans" cxnId="{C4894547-022C-422F-847A-052672B572B6}">
      <dgm:prSet/>
      <dgm:spPr/>
    </dgm:pt>
    <dgm:pt modelId="{075957DE-AD2B-406A-AB26-A80A715AE332}">
      <dgm:prSet phldrT="[Testo]"/>
      <dgm:spPr/>
      <dgm:t>
        <a:bodyPr/>
        <a:lstStyle/>
        <a:p>
          <a:r>
            <a:rPr lang="it-IT" sz="2600" dirty="0">
              <a:cs typeface="Calibri"/>
            </a:rPr>
            <a:t>Look </a:t>
          </a:r>
          <a:r>
            <a:rPr lang="it-IT" sz="2600" dirty="0" err="1">
              <a:cs typeface="Calibri"/>
            </a:rPr>
            <a:t>focused</a:t>
          </a:r>
          <a:r>
            <a:rPr lang="it-IT" sz="2600" dirty="0">
              <a:cs typeface="Calibri"/>
            </a:rPr>
            <a:t> on WHAT the </a:t>
          </a:r>
          <a:r>
            <a:rPr lang="it-IT" sz="2600" dirty="0" err="1">
              <a:cs typeface="Calibri"/>
            </a:rPr>
            <a:t>customer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is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saying</a:t>
          </a:r>
          <a:r>
            <a:rPr lang="it-IT" sz="2600" dirty="0">
              <a:cs typeface="Calibri"/>
            </a:rPr>
            <a:t>.</a:t>
          </a:r>
          <a:endParaRPr lang="it-IT" sz="3400" dirty="0">
            <a:solidFill>
              <a:srgbClr val="000000"/>
            </a:solidFill>
            <a:cs typeface="Calibri"/>
          </a:endParaRPr>
        </a:p>
      </dgm:t>
    </dgm:pt>
    <dgm:pt modelId="{19EF49AC-63CB-4432-858A-9742D114A37F}" type="parTrans" cxnId="{BD67D16D-E764-4C11-A27B-861AD1AFF550}">
      <dgm:prSet/>
      <dgm:spPr/>
    </dgm:pt>
    <dgm:pt modelId="{055C2CC3-212D-4095-8B9E-A507B74B40DD}" type="sibTrans" cxnId="{BD67D16D-E764-4C11-A27B-861AD1AFF550}">
      <dgm:prSet/>
      <dgm:spPr/>
    </dgm:pt>
    <dgm:pt modelId="{060BDF42-FC16-4411-8310-4E89E7745092}">
      <dgm:prSet phldrT="[Testo]"/>
      <dgm:spPr/>
      <dgm:t>
        <a:bodyPr/>
        <a:lstStyle/>
        <a:p>
          <a:r>
            <a:rPr lang="it-IT" sz="2600" dirty="0">
              <a:solidFill>
                <a:srgbClr val="000000"/>
              </a:solidFill>
              <a:cs typeface="Calibri"/>
            </a:rPr>
            <a:t>Do </a:t>
          </a:r>
          <a:r>
            <a:rPr lang="it-IT" sz="2600" dirty="0" err="1">
              <a:solidFill>
                <a:srgbClr val="000000"/>
              </a:solidFill>
              <a:cs typeface="Calibri"/>
            </a:rPr>
            <a:t>not</a:t>
          </a:r>
          <a:r>
            <a:rPr lang="it-IT" sz="2600" dirty="0">
              <a:solidFill>
                <a:srgbClr val="000000"/>
              </a:solidFill>
              <a:cs typeface="Calibri"/>
            </a:rPr>
            <a:t> interrupt </a:t>
          </a:r>
          <a:r>
            <a:rPr lang="it-IT" sz="2600" dirty="0" err="1">
              <a:solidFill>
                <a:srgbClr val="000000"/>
              </a:solidFill>
              <a:cs typeface="Calibri"/>
            </a:rPr>
            <a:t>until</a:t>
          </a:r>
          <a:r>
            <a:rPr lang="it-IT" sz="2600" dirty="0">
              <a:solidFill>
                <a:srgbClr val="000000"/>
              </a:solidFill>
              <a:cs typeface="Calibri"/>
            </a:rPr>
            <a:t> the </a:t>
          </a:r>
          <a:r>
            <a:rPr lang="it-IT" sz="2600" dirty="0" err="1">
              <a:solidFill>
                <a:srgbClr val="000000"/>
              </a:solidFill>
              <a:cs typeface="Calibri"/>
            </a:rPr>
            <a:t>customer</a:t>
          </a:r>
          <a:r>
            <a:rPr lang="it-IT" sz="2600" dirty="0">
              <a:solidFill>
                <a:srgbClr val="000000"/>
              </a:solidFill>
              <a:cs typeface="Calibri"/>
            </a:rPr>
            <a:t> </a:t>
          </a:r>
          <a:r>
            <a:rPr lang="it-IT" sz="2600" dirty="0" err="1">
              <a:solidFill>
                <a:srgbClr val="000000"/>
              </a:solidFill>
              <a:cs typeface="Calibri"/>
            </a:rPr>
            <a:t>has</a:t>
          </a:r>
          <a:r>
            <a:rPr lang="it-IT" sz="2600" dirty="0">
              <a:solidFill>
                <a:srgbClr val="000000"/>
              </a:solidFill>
              <a:cs typeface="Calibri"/>
            </a:rPr>
            <a:t> </a:t>
          </a:r>
          <a:r>
            <a:rPr lang="it-IT" sz="2600" dirty="0" err="1">
              <a:solidFill>
                <a:srgbClr val="000000"/>
              </a:solidFill>
              <a:cs typeface="Calibri"/>
            </a:rPr>
            <a:t>burnt</a:t>
          </a:r>
          <a:r>
            <a:rPr lang="it-IT" sz="2600" dirty="0">
              <a:solidFill>
                <a:srgbClr val="000000"/>
              </a:solidFill>
              <a:cs typeface="Calibri"/>
            </a:rPr>
            <a:t> out/</a:t>
          </a:r>
          <a:r>
            <a:rPr lang="it-IT" sz="2600" dirty="0" err="1">
              <a:solidFill>
                <a:srgbClr val="000000"/>
              </a:solidFill>
              <a:cs typeface="Calibri"/>
            </a:rPr>
            <a:t>finished</a:t>
          </a:r>
          <a:r>
            <a:rPr lang="it-IT" sz="2600" dirty="0">
              <a:solidFill>
                <a:srgbClr val="000000"/>
              </a:solidFill>
              <a:cs typeface="Calibri"/>
            </a:rPr>
            <a:t> </a:t>
          </a:r>
          <a:r>
            <a:rPr lang="it-IT" sz="2600" dirty="0" err="1">
              <a:solidFill>
                <a:srgbClr val="000000"/>
              </a:solidFill>
              <a:cs typeface="Calibri"/>
            </a:rPr>
            <a:t>talking</a:t>
          </a:r>
          <a:r>
            <a:rPr lang="it-IT" sz="2600" dirty="0">
              <a:solidFill>
                <a:srgbClr val="000000"/>
              </a:solidFill>
              <a:cs typeface="Calibri"/>
            </a:rPr>
            <a:t>.</a:t>
          </a:r>
        </a:p>
      </dgm:t>
    </dgm:pt>
    <dgm:pt modelId="{A8E03B35-EC11-4281-BD76-E27159A91393}" type="parTrans" cxnId="{C94024EC-4314-4391-BB30-FE51ED2C94EE}">
      <dgm:prSet/>
      <dgm:spPr/>
    </dgm:pt>
    <dgm:pt modelId="{07C4BDC3-20DE-46A9-83A4-5BCED4454D1C}" type="sibTrans" cxnId="{C94024EC-4314-4391-BB30-FE51ED2C94EE}">
      <dgm:prSet/>
      <dgm:spPr/>
    </dgm:pt>
    <dgm:pt modelId="{6A5D609A-9588-4D13-BE62-2EABA887EADE}">
      <dgm:prSet phldrT="[Testo]"/>
      <dgm:spPr/>
      <dgm:t>
        <a:bodyPr/>
        <a:lstStyle/>
        <a:p>
          <a:r>
            <a:rPr lang="it-IT" sz="2600" dirty="0" err="1">
              <a:solidFill>
                <a:srgbClr val="000000"/>
              </a:solidFill>
              <a:cs typeface="Calibri"/>
            </a:rPr>
            <a:t>Ask</a:t>
          </a:r>
          <a:r>
            <a:rPr lang="it-IT" sz="2600" dirty="0">
              <a:solidFill>
                <a:srgbClr val="000000"/>
              </a:solidFill>
              <a:cs typeface="Calibri"/>
            </a:rPr>
            <a:t> </a:t>
          </a:r>
          <a:r>
            <a:rPr lang="it-IT" sz="2600" dirty="0" err="1">
              <a:solidFill>
                <a:srgbClr val="000000"/>
              </a:solidFill>
              <a:cs typeface="Calibri"/>
            </a:rPr>
            <a:t>questions</a:t>
          </a:r>
          <a:r>
            <a:rPr lang="it-IT" sz="2600" dirty="0">
              <a:solidFill>
                <a:srgbClr val="000000"/>
              </a:solidFill>
              <a:cs typeface="Calibri"/>
            </a:rPr>
            <a:t> to </a:t>
          </a:r>
          <a:r>
            <a:rPr lang="it-IT" sz="2600" dirty="0" err="1">
              <a:solidFill>
                <a:srgbClr val="000000"/>
              </a:solidFill>
              <a:cs typeface="Calibri"/>
            </a:rPr>
            <a:t>reach</a:t>
          </a:r>
          <a:r>
            <a:rPr lang="it-IT" sz="2600" dirty="0">
              <a:solidFill>
                <a:srgbClr val="000000"/>
              </a:solidFill>
              <a:cs typeface="Calibri"/>
            </a:rPr>
            <a:t> the root of the </a:t>
          </a:r>
          <a:r>
            <a:rPr lang="it-IT" sz="2600" dirty="0" err="1">
              <a:solidFill>
                <a:srgbClr val="000000"/>
              </a:solidFill>
              <a:cs typeface="Calibri"/>
            </a:rPr>
            <a:t>problem</a:t>
          </a:r>
          <a:r>
            <a:rPr lang="it-IT" sz="2600" dirty="0">
              <a:solidFill>
                <a:srgbClr val="000000"/>
              </a:solidFill>
              <a:cs typeface="Calibri"/>
            </a:rPr>
            <a:t> + short and open (Wh-)/</a:t>
          </a:r>
          <a:r>
            <a:rPr lang="it-IT" sz="2600" dirty="0" err="1">
              <a:solidFill>
                <a:srgbClr val="000000"/>
              </a:solidFill>
              <a:cs typeface="Calibri"/>
            </a:rPr>
            <a:t>closed</a:t>
          </a:r>
          <a:r>
            <a:rPr lang="it-IT" sz="2600" dirty="0">
              <a:solidFill>
                <a:srgbClr val="000000"/>
              </a:solidFill>
              <a:cs typeface="Calibri"/>
            </a:rPr>
            <a:t> (Y/N) </a:t>
          </a:r>
          <a:r>
            <a:rPr lang="it-IT" sz="2600" dirty="0" err="1">
              <a:solidFill>
                <a:srgbClr val="000000"/>
              </a:solidFill>
              <a:cs typeface="Calibri"/>
            </a:rPr>
            <a:t>questions</a:t>
          </a:r>
          <a:r>
            <a:rPr lang="it-IT" sz="2600" dirty="0">
              <a:solidFill>
                <a:srgbClr val="000000"/>
              </a:solidFill>
              <a:cs typeface="Calibri"/>
            </a:rPr>
            <a:t>.</a:t>
          </a:r>
        </a:p>
      </dgm:t>
    </dgm:pt>
    <dgm:pt modelId="{865DA829-079D-4F24-8678-71E709131D04}" type="parTrans" cxnId="{5C634F31-5813-439A-9758-5390E5004C0D}">
      <dgm:prSet/>
      <dgm:spPr/>
    </dgm:pt>
    <dgm:pt modelId="{CB94DDA2-9D95-40C8-B0DF-58108C5B707D}" type="sibTrans" cxnId="{5C634F31-5813-439A-9758-5390E5004C0D}">
      <dgm:prSet/>
      <dgm:spPr/>
    </dgm:pt>
    <dgm:pt modelId="{BDF92701-7544-4B4F-BEDE-64630C2ABE19}">
      <dgm:prSet phldrT="[Testo]"/>
      <dgm:spPr/>
      <dgm:t>
        <a:bodyPr/>
        <a:lstStyle/>
        <a:p>
          <a:r>
            <a:rPr lang="it-IT" sz="3400" dirty="0">
              <a:solidFill>
                <a:srgbClr val="000000"/>
              </a:solidFill>
              <a:cs typeface="Calibri"/>
            </a:rPr>
            <a:t>Positive body language.</a:t>
          </a:r>
        </a:p>
      </dgm:t>
    </dgm:pt>
    <dgm:pt modelId="{1890804E-312E-437B-945B-C8492566B3E6}" type="parTrans" cxnId="{61290451-F302-4720-B6FE-4654F3464377}">
      <dgm:prSet/>
      <dgm:spPr/>
    </dgm:pt>
    <dgm:pt modelId="{F8336EAF-6970-4252-97E2-4D8038DDEA8F}" type="sibTrans" cxnId="{61290451-F302-4720-B6FE-4654F3464377}">
      <dgm:prSet/>
      <dgm:spPr/>
    </dgm:pt>
    <dgm:pt modelId="{A070D610-E283-4DC2-8975-932CCA61FA0B}">
      <dgm:prSet phldrT="[Testo]"/>
      <dgm:spPr/>
      <dgm:t>
        <a:bodyPr/>
        <a:lstStyle/>
        <a:p>
          <a:r>
            <a:rPr lang="it-IT" sz="2600" dirty="0">
              <a:solidFill>
                <a:srgbClr val="000000"/>
              </a:solidFill>
              <a:cs typeface="Calibri"/>
            </a:rPr>
            <a:t>Take notes.</a:t>
          </a:r>
        </a:p>
      </dgm:t>
    </dgm:pt>
    <dgm:pt modelId="{0FBDB947-B677-494F-A3D1-9EC87B352EB4}" type="parTrans" cxnId="{42936050-0F9B-457E-BCE9-FB0EBD3CE290}">
      <dgm:prSet/>
      <dgm:spPr/>
    </dgm:pt>
    <dgm:pt modelId="{CD3AC0C9-2F44-4678-8E24-C34EBC287398}" type="sibTrans" cxnId="{42936050-0F9B-457E-BCE9-FB0EBD3CE290}">
      <dgm:prSet/>
      <dgm:spPr/>
    </dgm:pt>
    <dgm:pt modelId="{4802B9C9-FBD2-4FEB-AA72-A8E7F8384CFB}">
      <dgm:prSet phldrT="[Testo]"/>
      <dgm:spPr/>
      <dgm:t>
        <a:bodyPr/>
        <a:lstStyle/>
        <a:p>
          <a:r>
            <a:rPr lang="it-IT" sz="2600" dirty="0">
              <a:solidFill>
                <a:srgbClr val="000000"/>
              </a:solidFill>
              <a:cs typeface="Calibri"/>
            </a:rPr>
            <a:t>Show understanding.</a:t>
          </a:r>
          <a:endParaRPr lang="en-US" sz="2600" dirty="0">
            <a:solidFill>
              <a:srgbClr val="000000"/>
            </a:solidFill>
            <a:cs typeface="Calibri"/>
          </a:endParaRPr>
        </a:p>
      </dgm:t>
    </dgm:pt>
    <dgm:pt modelId="{5DE74C58-662F-4F99-A8D0-810C04BA2CF7}" type="parTrans" cxnId="{53F4AFDC-9F5A-4078-A89A-19F95B64E939}">
      <dgm:prSet/>
      <dgm:spPr/>
    </dgm:pt>
    <dgm:pt modelId="{147F5472-459B-4F1D-A60A-07014C2E6A56}" type="sibTrans" cxnId="{53F4AFDC-9F5A-4078-A89A-19F95B64E939}">
      <dgm:prSet/>
      <dgm:spPr/>
    </dgm:pt>
    <dgm:pt modelId="{ED16E7EA-074F-4A4C-A714-D7E4865C54B8}">
      <dgm:prSet phldrT="[Testo]"/>
      <dgm:spPr/>
      <dgm:t>
        <a:bodyPr/>
        <a:lstStyle/>
        <a:p>
          <a:r>
            <a:rPr lang="it-IT" sz="2600" dirty="0" err="1">
              <a:solidFill>
                <a:srgbClr val="000000"/>
              </a:solidFill>
              <a:cs typeface="Calibri"/>
            </a:rPr>
            <a:t>Appear</a:t>
          </a:r>
          <a:r>
            <a:rPr lang="it-IT" sz="2600" dirty="0">
              <a:solidFill>
                <a:srgbClr val="000000"/>
              </a:solidFill>
              <a:cs typeface="Calibri"/>
            </a:rPr>
            <a:t> sincere and </a:t>
          </a:r>
          <a:r>
            <a:rPr lang="it-IT" sz="2600" dirty="0" err="1">
              <a:solidFill>
                <a:srgbClr val="000000"/>
              </a:solidFill>
              <a:cs typeface="Calibri"/>
            </a:rPr>
            <a:t>interested</a:t>
          </a:r>
          <a:r>
            <a:rPr lang="it-IT" sz="2600" dirty="0">
              <a:solidFill>
                <a:srgbClr val="000000"/>
              </a:solidFill>
              <a:cs typeface="Calibri"/>
            </a:rPr>
            <a:t>.</a:t>
          </a:r>
          <a:endParaRPr lang="en-US" sz="2600" dirty="0">
            <a:solidFill>
              <a:srgbClr val="000000"/>
            </a:solidFill>
            <a:cs typeface="Calibri"/>
          </a:endParaRPr>
        </a:p>
      </dgm:t>
    </dgm:pt>
    <dgm:pt modelId="{21458533-607B-4280-B155-90730499CA13}" type="parTrans" cxnId="{569F0140-C7A4-4A45-B485-A3E6E8626887}">
      <dgm:prSet/>
      <dgm:spPr/>
    </dgm:pt>
    <dgm:pt modelId="{C093C341-FCB6-436C-8B10-87E835590527}" type="sibTrans" cxnId="{569F0140-C7A4-4A45-B485-A3E6E8626887}">
      <dgm:prSet/>
      <dgm:spPr/>
    </dgm:pt>
    <dgm:pt modelId="{3A783AB6-B879-4F24-8113-8C0FA5CEC6EE}">
      <dgm:prSet phldrT="[Testo]"/>
      <dgm:spPr/>
      <dgm:t>
        <a:bodyPr/>
        <a:lstStyle/>
        <a:p>
          <a:r>
            <a:rPr lang="it-IT" sz="2600" dirty="0" err="1">
              <a:solidFill>
                <a:srgbClr val="000000"/>
              </a:solidFill>
              <a:cs typeface="Calibri"/>
            </a:rPr>
            <a:t>Nod</a:t>
          </a:r>
          <a:r>
            <a:rPr lang="it-IT" sz="2600" dirty="0">
              <a:solidFill>
                <a:srgbClr val="000000"/>
              </a:solidFill>
              <a:cs typeface="Calibri"/>
            </a:rPr>
            <a:t> in the right places.</a:t>
          </a:r>
          <a:endParaRPr lang="en-US" sz="2600" dirty="0">
            <a:solidFill>
              <a:srgbClr val="000000"/>
            </a:solidFill>
            <a:cs typeface="Calibri"/>
          </a:endParaRPr>
        </a:p>
      </dgm:t>
    </dgm:pt>
    <dgm:pt modelId="{A528D98C-1D6D-49FC-98C4-4F7418C11279}" type="parTrans" cxnId="{473C232E-D251-4416-A37E-D28558EB73D7}">
      <dgm:prSet/>
      <dgm:spPr/>
    </dgm:pt>
    <dgm:pt modelId="{0A153050-32B6-4564-8266-8A77585E8815}" type="sibTrans" cxnId="{473C232E-D251-4416-A37E-D28558EB73D7}">
      <dgm:prSet/>
      <dgm:spPr/>
    </dgm:pt>
    <dgm:pt modelId="{CC6F8298-2DC7-4E33-AD0B-057FCA29CB37}" type="pres">
      <dgm:prSet presAssocID="{D36168C5-137C-4505-B747-0CDEA074D6F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7E1CD3E-D831-48AC-A7F2-F81361681813}" type="pres">
      <dgm:prSet presAssocID="{0077540C-6D2F-48E6-AB99-738061BD7B2C}" presName="composite" presStyleCnt="0"/>
      <dgm:spPr/>
    </dgm:pt>
    <dgm:pt modelId="{BF7F9A28-455E-409E-88CC-5CF04C240096}" type="pres">
      <dgm:prSet presAssocID="{0077540C-6D2F-48E6-AB99-738061BD7B2C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F9DE01-DD21-4B7B-8CA0-0C5F9FE896C8}" type="pres">
      <dgm:prSet presAssocID="{0077540C-6D2F-48E6-AB99-738061BD7B2C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0E76ED4-9B3B-42C7-9AE2-CF2E0B221097}" type="pres">
      <dgm:prSet presAssocID="{CA09B8AC-0674-405E-9FD6-2C3118F973F5}" presName="sp" presStyleCnt="0"/>
      <dgm:spPr/>
    </dgm:pt>
    <dgm:pt modelId="{7DCCE3CB-8FFA-4348-81EB-686BDDB4304E}" type="pres">
      <dgm:prSet presAssocID="{F6F18B24-A06D-4034-AA41-BDEA41C8C900}" presName="composite" presStyleCnt="0"/>
      <dgm:spPr/>
    </dgm:pt>
    <dgm:pt modelId="{276BB4DF-D31C-45A2-B83A-8606615972F2}" type="pres">
      <dgm:prSet presAssocID="{F6F18B24-A06D-4034-AA41-BDEA41C8C90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7830C03-C385-4B63-A1C3-2FDD7F0481FA}" type="pres">
      <dgm:prSet presAssocID="{F6F18B24-A06D-4034-AA41-BDEA41C8C90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9C8C759-486F-47C9-9E27-A13F5953C882}" type="presOf" srcId="{F6F18B24-A06D-4034-AA41-BDEA41C8C900}" destId="{276BB4DF-D31C-45A2-B83A-8606615972F2}" srcOrd="0" destOrd="0" presId="urn:microsoft.com/office/officeart/2005/8/layout/chevron2"/>
    <dgm:cxn modelId="{55055311-A71C-4288-9439-AFE2E944C6A0}" srcId="{D36168C5-137C-4505-B747-0CDEA074D6FF}" destId="{F6F18B24-A06D-4034-AA41-BDEA41C8C900}" srcOrd="1" destOrd="0" parTransId="{F40E1741-AC07-455A-B9FE-77D079A2F2EA}" sibTransId="{1C5D84C7-5E70-44A6-8BA8-AFA71E728B16}"/>
    <dgm:cxn modelId="{C94024EC-4314-4391-BB30-FE51ED2C94EE}" srcId="{0077540C-6D2F-48E6-AB99-738061BD7B2C}" destId="{060BDF42-FC16-4411-8310-4E89E7745092}" srcOrd="1" destOrd="0" parTransId="{A8E03B35-EC11-4281-BD76-E27159A91393}" sibTransId="{07C4BDC3-20DE-46A9-83A4-5BCED4454D1C}"/>
    <dgm:cxn modelId="{47589D90-467D-40E3-9750-BDC301B07B09}" type="presOf" srcId="{A070D610-E283-4DC2-8975-932CCA61FA0B}" destId="{67830C03-C385-4B63-A1C3-2FDD7F0481FA}" srcOrd="0" destOrd="3" presId="urn:microsoft.com/office/officeart/2005/8/layout/chevron2"/>
    <dgm:cxn modelId="{569F0140-C7A4-4A45-B485-A3E6E8626887}" srcId="{F6F18B24-A06D-4034-AA41-BDEA41C8C900}" destId="{ED16E7EA-074F-4A4C-A714-D7E4865C54B8}" srcOrd="1" destOrd="0" parTransId="{21458533-607B-4280-B155-90730499CA13}" sibTransId="{C093C341-FCB6-436C-8B10-87E835590527}"/>
    <dgm:cxn modelId="{C4894547-022C-422F-847A-052672B572B6}" srcId="{0077540C-6D2F-48E6-AB99-738061BD7B2C}" destId="{2E338BCC-DD2C-4AFE-9722-74AE464AE0B1}" srcOrd="0" destOrd="0" parTransId="{90828BF4-BFC4-46BA-97DD-B9D493F38341}" sibTransId="{CE0AEEE6-F1EF-41E5-B724-5C22BD61BAE5}"/>
    <dgm:cxn modelId="{110E1658-3A26-4BE5-9931-17E6409DB971}" type="presOf" srcId="{075957DE-AD2B-406A-AB26-A80A715AE332}" destId="{B4F9DE01-DD21-4B7B-8CA0-0C5F9FE896C8}" srcOrd="0" destOrd="2" presId="urn:microsoft.com/office/officeart/2005/8/layout/chevron2"/>
    <dgm:cxn modelId="{F5B3D373-EEF0-4DC2-95C2-E506AA5F2FCC}" type="presOf" srcId="{3A783AB6-B879-4F24-8113-8C0FA5CEC6EE}" destId="{67830C03-C385-4B63-A1C3-2FDD7F0481FA}" srcOrd="0" destOrd="0" presId="urn:microsoft.com/office/officeart/2005/8/layout/chevron2"/>
    <dgm:cxn modelId="{EA0DCA32-16A2-4856-96BB-DA6A40368E6D}" type="presOf" srcId="{ED16E7EA-074F-4A4C-A714-D7E4865C54B8}" destId="{67830C03-C385-4B63-A1C3-2FDD7F0481FA}" srcOrd="0" destOrd="1" presId="urn:microsoft.com/office/officeart/2005/8/layout/chevron2"/>
    <dgm:cxn modelId="{30364251-38DA-4AD4-A156-6D10CA4F1913}" type="presOf" srcId="{D36168C5-137C-4505-B747-0CDEA074D6FF}" destId="{CC6F8298-2DC7-4E33-AD0B-057FCA29CB37}" srcOrd="0" destOrd="0" presId="urn:microsoft.com/office/officeart/2005/8/layout/chevron2"/>
    <dgm:cxn modelId="{53F4AFDC-9F5A-4078-A89A-19F95B64E939}" srcId="{F6F18B24-A06D-4034-AA41-BDEA41C8C900}" destId="{4802B9C9-FBD2-4FEB-AA72-A8E7F8384CFB}" srcOrd="2" destOrd="0" parTransId="{5DE74C58-662F-4F99-A8D0-810C04BA2CF7}" sibTransId="{147F5472-459B-4F1D-A60A-07014C2E6A56}"/>
    <dgm:cxn modelId="{7768A6CC-1E89-46B7-8186-46B5D3548D9E}" srcId="{D36168C5-137C-4505-B747-0CDEA074D6FF}" destId="{0077540C-6D2F-48E6-AB99-738061BD7B2C}" srcOrd="0" destOrd="0" parTransId="{5E975731-CA75-4C97-8BE1-E2831BE4CDCE}" sibTransId="{CA09B8AC-0674-405E-9FD6-2C3118F973F5}"/>
    <dgm:cxn modelId="{96909700-EDA6-42AA-AAE0-48110E021A1C}" type="presOf" srcId="{BDF92701-7544-4B4F-BEDE-64630C2ABE19}" destId="{B4F9DE01-DD21-4B7B-8CA0-0C5F9FE896C8}" srcOrd="0" destOrd="3" presId="urn:microsoft.com/office/officeart/2005/8/layout/chevron2"/>
    <dgm:cxn modelId="{BD67D16D-E764-4C11-A27B-861AD1AFF550}" srcId="{0077540C-6D2F-48E6-AB99-738061BD7B2C}" destId="{075957DE-AD2B-406A-AB26-A80A715AE332}" srcOrd="2" destOrd="0" parTransId="{19EF49AC-63CB-4432-858A-9742D114A37F}" sibTransId="{055C2CC3-212D-4095-8B9E-A507B74B40DD}"/>
    <dgm:cxn modelId="{5B49D4B3-66B2-49E3-8BC5-E0451E9E00B9}" type="presOf" srcId="{2E338BCC-DD2C-4AFE-9722-74AE464AE0B1}" destId="{B4F9DE01-DD21-4B7B-8CA0-0C5F9FE896C8}" srcOrd="0" destOrd="0" presId="urn:microsoft.com/office/officeart/2005/8/layout/chevron2"/>
    <dgm:cxn modelId="{42936050-0F9B-457E-BCE9-FB0EBD3CE290}" srcId="{F6F18B24-A06D-4034-AA41-BDEA41C8C900}" destId="{A070D610-E283-4DC2-8975-932CCA61FA0B}" srcOrd="3" destOrd="0" parTransId="{0FBDB947-B677-494F-A3D1-9EC87B352EB4}" sibTransId="{CD3AC0C9-2F44-4678-8E24-C34EBC287398}"/>
    <dgm:cxn modelId="{F02636D3-CDE2-47E8-B1B1-C762E438741D}" type="presOf" srcId="{4802B9C9-FBD2-4FEB-AA72-A8E7F8384CFB}" destId="{67830C03-C385-4B63-A1C3-2FDD7F0481FA}" srcOrd="0" destOrd="2" presId="urn:microsoft.com/office/officeart/2005/8/layout/chevron2"/>
    <dgm:cxn modelId="{473C232E-D251-4416-A37E-D28558EB73D7}" srcId="{F6F18B24-A06D-4034-AA41-BDEA41C8C900}" destId="{3A783AB6-B879-4F24-8113-8C0FA5CEC6EE}" srcOrd="0" destOrd="0" parTransId="{A528D98C-1D6D-49FC-98C4-4F7418C11279}" sibTransId="{0A153050-32B6-4564-8266-8A77585E8815}"/>
    <dgm:cxn modelId="{61290451-F302-4720-B6FE-4654F3464377}" srcId="{0077540C-6D2F-48E6-AB99-738061BD7B2C}" destId="{BDF92701-7544-4B4F-BEDE-64630C2ABE19}" srcOrd="3" destOrd="0" parTransId="{1890804E-312E-437B-945B-C8492566B3E6}" sibTransId="{F8336EAF-6970-4252-97E2-4D8038DDEA8F}"/>
    <dgm:cxn modelId="{5C634F31-5813-439A-9758-5390E5004C0D}" srcId="{F6F18B24-A06D-4034-AA41-BDEA41C8C900}" destId="{6A5D609A-9588-4D13-BE62-2EABA887EADE}" srcOrd="4" destOrd="0" parTransId="{865DA829-079D-4F24-8678-71E709131D04}" sibTransId="{CB94DDA2-9D95-40C8-B0DF-58108C5B707D}"/>
    <dgm:cxn modelId="{1D8C2C0F-5059-4558-8F7A-EA02D0E490CD}" type="presOf" srcId="{0077540C-6D2F-48E6-AB99-738061BD7B2C}" destId="{BF7F9A28-455E-409E-88CC-5CF04C240096}" srcOrd="0" destOrd="0" presId="urn:microsoft.com/office/officeart/2005/8/layout/chevron2"/>
    <dgm:cxn modelId="{C8CF1BB4-DC43-426D-A637-DF8F139B516A}" type="presOf" srcId="{6A5D609A-9588-4D13-BE62-2EABA887EADE}" destId="{67830C03-C385-4B63-A1C3-2FDD7F0481FA}" srcOrd="0" destOrd="4" presId="urn:microsoft.com/office/officeart/2005/8/layout/chevron2"/>
    <dgm:cxn modelId="{5858BA6B-CA8A-419F-917A-762E4F62C55A}" type="presOf" srcId="{060BDF42-FC16-4411-8310-4E89E7745092}" destId="{B4F9DE01-DD21-4B7B-8CA0-0C5F9FE896C8}" srcOrd="0" destOrd="1" presId="urn:microsoft.com/office/officeart/2005/8/layout/chevron2"/>
    <dgm:cxn modelId="{653B7AA6-538B-4435-9FE0-EE98D09F1E1C}" type="presParOf" srcId="{CC6F8298-2DC7-4E33-AD0B-057FCA29CB37}" destId="{17E1CD3E-D831-48AC-A7F2-F81361681813}" srcOrd="0" destOrd="0" presId="urn:microsoft.com/office/officeart/2005/8/layout/chevron2"/>
    <dgm:cxn modelId="{DB4DC948-2568-450C-8279-C723F038D2F1}" type="presParOf" srcId="{17E1CD3E-D831-48AC-A7F2-F81361681813}" destId="{BF7F9A28-455E-409E-88CC-5CF04C240096}" srcOrd="0" destOrd="0" presId="urn:microsoft.com/office/officeart/2005/8/layout/chevron2"/>
    <dgm:cxn modelId="{9FF9B532-D059-4E76-91F7-84BF1533A8EE}" type="presParOf" srcId="{17E1CD3E-D831-48AC-A7F2-F81361681813}" destId="{B4F9DE01-DD21-4B7B-8CA0-0C5F9FE896C8}" srcOrd="1" destOrd="0" presId="urn:microsoft.com/office/officeart/2005/8/layout/chevron2"/>
    <dgm:cxn modelId="{A6D9BAF7-BA2C-4D7D-BA5E-E607DEE5CD95}" type="presParOf" srcId="{CC6F8298-2DC7-4E33-AD0B-057FCA29CB37}" destId="{20E76ED4-9B3B-42C7-9AE2-CF2E0B221097}" srcOrd="1" destOrd="0" presId="urn:microsoft.com/office/officeart/2005/8/layout/chevron2"/>
    <dgm:cxn modelId="{ACBE3FF2-A47A-4D32-8A31-79D9EF4F0D30}" type="presParOf" srcId="{CC6F8298-2DC7-4E33-AD0B-057FCA29CB37}" destId="{7DCCE3CB-8FFA-4348-81EB-686BDDB4304E}" srcOrd="2" destOrd="0" presId="urn:microsoft.com/office/officeart/2005/8/layout/chevron2"/>
    <dgm:cxn modelId="{13057B7F-485B-482D-8112-B38D03781170}" type="presParOf" srcId="{7DCCE3CB-8FFA-4348-81EB-686BDDB4304E}" destId="{276BB4DF-D31C-45A2-B83A-8606615972F2}" srcOrd="0" destOrd="0" presId="urn:microsoft.com/office/officeart/2005/8/layout/chevron2"/>
    <dgm:cxn modelId="{F6C9762B-3E02-422C-9B5C-E8DE825DA604}" type="presParOf" srcId="{7DCCE3CB-8FFA-4348-81EB-686BDDB4304E}" destId="{67830C03-C385-4B63-A1C3-2FDD7F0481F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36168C5-137C-4505-B747-0CDEA074D6F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53DA066-0B44-45F4-A4D5-68A7B654D528}">
      <dgm:prSet phldrT="[Testo]"/>
      <dgm:spPr/>
      <dgm:t>
        <a:bodyPr/>
        <a:lstStyle/>
        <a:p>
          <a:r>
            <a:rPr lang="it-IT" dirty="0" err="1">
              <a:cs typeface="Calibri"/>
            </a:rPr>
            <a:t>Notify</a:t>
          </a:r>
          <a:r>
            <a:rPr lang="it-IT" dirty="0">
              <a:cs typeface="Calibri"/>
            </a:rPr>
            <a:t> +Follow up</a:t>
          </a:r>
        </a:p>
      </dgm:t>
    </dgm:pt>
    <dgm:pt modelId="{4932D0FE-A120-441C-BD3F-0F4664C0C4F6}" type="parTrans" cxnId="{5DCA202E-8FC9-4A9B-B42A-5AA9C5FD6C8D}">
      <dgm:prSet/>
      <dgm:spPr/>
      <dgm:t>
        <a:bodyPr/>
        <a:lstStyle/>
        <a:p>
          <a:endParaRPr lang="it-IT"/>
        </a:p>
      </dgm:t>
    </dgm:pt>
    <dgm:pt modelId="{D237FF6B-9F3B-454E-85D7-87CC60311AC5}" type="sibTrans" cxnId="{5DCA202E-8FC9-4A9B-B42A-5AA9C5FD6C8D}">
      <dgm:prSet/>
      <dgm:spPr/>
      <dgm:t>
        <a:bodyPr/>
        <a:lstStyle/>
        <a:p>
          <a:endParaRPr lang="it-IT"/>
        </a:p>
      </dgm:t>
    </dgm:pt>
    <dgm:pt modelId="{CCD8C5ED-613D-4BC3-B0D1-5CC13B67B894}">
      <dgm:prSet phldrT="[Testo]"/>
      <dgm:spPr/>
      <dgm:t>
        <a:bodyPr/>
        <a:lstStyle/>
        <a:p>
          <a:r>
            <a:rPr lang="it-IT" dirty="0">
              <a:cs typeface="Calibri"/>
            </a:rPr>
            <a:t>Act</a:t>
          </a:r>
        </a:p>
      </dgm:t>
    </dgm:pt>
    <dgm:pt modelId="{66514BC3-5406-45ED-893A-9B9F8DE4DB51}" type="parTrans" cxnId="{E5BA6C5E-4BFF-421F-BAFA-F03584692752}">
      <dgm:prSet/>
      <dgm:spPr/>
    </dgm:pt>
    <dgm:pt modelId="{77871CB9-FC76-4310-939F-A07A73AC6126}" type="sibTrans" cxnId="{E5BA6C5E-4BFF-421F-BAFA-F03584692752}">
      <dgm:prSet/>
      <dgm:spPr/>
    </dgm:pt>
    <dgm:pt modelId="{4111C619-D3E4-4443-8919-4DA5391152B3}">
      <dgm:prSet phldrT="[Testo]"/>
      <dgm:spPr/>
      <dgm:t>
        <a:bodyPr/>
        <a:lstStyle/>
        <a:p>
          <a:r>
            <a:rPr lang="it-IT" sz="2600" dirty="0">
              <a:cs typeface="Calibri"/>
            </a:rPr>
            <a:t>Report the issue to </a:t>
          </a:r>
          <a:r>
            <a:rPr lang="it-IT" sz="2600" dirty="0" err="1">
              <a:cs typeface="Calibri"/>
            </a:rPr>
            <a:t>your</a:t>
          </a:r>
          <a:r>
            <a:rPr lang="it-IT" sz="2600" dirty="0">
              <a:cs typeface="Calibri"/>
            </a:rPr>
            <a:t> boss or senior member of staff.</a:t>
          </a:r>
        </a:p>
      </dgm:t>
    </dgm:pt>
    <dgm:pt modelId="{E856FBD6-9CA6-4D94-9462-986E8E768C9B}" type="parTrans" cxnId="{552A8869-E924-4627-9732-A0DC98D8299C}">
      <dgm:prSet/>
      <dgm:spPr/>
    </dgm:pt>
    <dgm:pt modelId="{B421A8ED-633B-49CA-A6AE-DF5F5C79A2BF}" type="sibTrans" cxnId="{552A8869-E924-4627-9732-A0DC98D8299C}">
      <dgm:prSet/>
      <dgm:spPr/>
    </dgm:pt>
    <dgm:pt modelId="{A2CF0331-6545-49B3-B58B-41D9B646A92B}">
      <dgm:prSet phldrT="[Testo]"/>
      <dgm:spPr/>
      <dgm:t>
        <a:bodyPr/>
        <a:lstStyle/>
        <a:p>
          <a:r>
            <a:rPr lang="it-IT" sz="2600" dirty="0">
              <a:cs typeface="Calibri"/>
            </a:rPr>
            <a:t>"The </a:t>
          </a:r>
          <a:r>
            <a:rPr lang="it-IT" sz="2600" dirty="0" err="1">
              <a:cs typeface="Calibri"/>
            </a:rPr>
            <a:t>problem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has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been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handled</a:t>
          </a:r>
          <a:r>
            <a:rPr lang="it-IT" sz="2600" dirty="0">
              <a:cs typeface="Calibri"/>
            </a:rPr>
            <a:t>";</a:t>
          </a:r>
        </a:p>
      </dgm:t>
    </dgm:pt>
    <dgm:pt modelId="{3BEFE671-0FFA-4E4E-BAE9-5A72431C7BF5}" type="parTrans" cxnId="{061494F5-7C38-4C4B-9128-92E6B6E49252}">
      <dgm:prSet/>
      <dgm:spPr/>
    </dgm:pt>
    <dgm:pt modelId="{5F4DA071-33A2-48BB-B334-5C73F0F85630}" type="sibTrans" cxnId="{061494F5-7C38-4C4B-9128-92E6B6E49252}">
      <dgm:prSet/>
      <dgm:spPr/>
    </dgm:pt>
    <dgm:pt modelId="{60161D57-06FA-4680-851D-FA9201B4B210}">
      <dgm:prSet phldrT="[Testo]"/>
      <dgm:spPr/>
      <dgm:t>
        <a:bodyPr/>
        <a:lstStyle/>
        <a:p>
          <a:r>
            <a:rPr lang="it-IT" dirty="0">
              <a:cs typeface="Calibri"/>
            </a:rPr>
            <a:t>Report</a:t>
          </a:r>
        </a:p>
      </dgm:t>
    </dgm:pt>
    <dgm:pt modelId="{E62B4652-8977-439F-A141-7DCE59883DCE}" type="parTrans" cxnId="{B7A97C57-6053-4AF0-A24E-D2D2BD80137E}">
      <dgm:prSet/>
      <dgm:spPr/>
    </dgm:pt>
    <dgm:pt modelId="{68922070-3D67-43E1-829C-20966661CDBD}" type="sibTrans" cxnId="{B7A97C57-6053-4AF0-A24E-D2D2BD80137E}">
      <dgm:prSet/>
      <dgm:spPr/>
    </dgm:pt>
    <dgm:pt modelId="{85B61E4A-4668-4082-84B1-164B8E976E44}">
      <dgm:prSet phldrT="[Testo]"/>
      <dgm:spPr/>
      <dgm:t>
        <a:bodyPr/>
        <a:lstStyle/>
        <a:p>
          <a:r>
            <a:rPr lang="it-IT" sz="2600" dirty="0">
              <a:cs typeface="Calibri"/>
            </a:rPr>
            <a:t>SOLVE the </a:t>
          </a:r>
          <a:r>
            <a:rPr lang="it-IT" sz="2600" dirty="0" err="1">
              <a:cs typeface="Calibri"/>
            </a:rPr>
            <a:t>problem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personally</a:t>
          </a:r>
          <a:r>
            <a:rPr lang="it-IT" sz="2600" dirty="0">
              <a:cs typeface="Calibri"/>
            </a:rPr>
            <a:t> or </a:t>
          </a:r>
          <a:r>
            <a:rPr lang="it-IT" sz="2600" dirty="0" err="1">
              <a:cs typeface="Calibri"/>
            </a:rPr>
            <a:t>give</a:t>
          </a:r>
          <a:r>
            <a:rPr lang="it-IT" sz="2600" dirty="0">
              <a:cs typeface="Calibri"/>
            </a:rPr>
            <a:t> an </a:t>
          </a:r>
          <a:r>
            <a:rPr lang="it-IT" sz="2600" dirty="0" err="1">
              <a:cs typeface="Calibri"/>
            </a:rPr>
            <a:t>explanation</a:t>
          </a:r>
          <a:r>
            <a:rPr lang="it-IT" sz="2600" dirty="0">
              <a:cs typeface="Calibri"/>
            </a:rPr>
            <a:t>;</a:t>
          </a:r>
        </a:p>
      </dgm:t>
    </dgm:pt>
    <dgm:pt modelId="{442B2C09-B3A8-42C5-85E8-1BD80E35D825}" type="parTrans" cxnId="{53BC72AD-BFC7-43A2-9B26-9D24C672ED44}">
      <dgm:prSet/>
      <dgm:spPr/>
    </dgm:pt>
    <dgm:pt modelId="{27855C85-5FAD-4982-A5C0-ED7DB602A722}" type="sibTrans" cxnId="{53BC72AD-BFC7-43A2-9B26-9D24C672ED44}">
      <dgm:prSet/>
      <dgm:spPr/>
    </dgm:pt>
    <dgm:pt modelId="{AFC53752-5DAE-434E-8838-2AF14C9782CE}">
      <dgm:prSet phldrT="[Testo]"/>
      <dgm:spPr/>
      <dgm:t>
        <a:bodyPr/>
        <a:lstStyle/>
        <a:p>
          <a:r>
            <a:rPr lang="it-IT" sz="2600" dirty="0">
              <a:cs typeface="Calibri"/>
            </a:rPr>
            <a:t>COMPENSATION: </a:t>
          </a:r>
          <a:r>
            <a:rPr lang="it-IT" sz="2600" dirty="0" err="1">
              <a:cs typeface="Calibri"/>
            </a:rPr>
            <a:t>Refund</a:t>
          </a:r>
          <a:r>
            <a:rPr lang="it-IT" sz="2600" dirty="0">
              <a:cs typeface="Calibri"/>
            </a:rPr>
            <a:t> (full/</a:t>
          </a:r>
          <a:r>
            <a:rPr lang="it-IT" sz="2600" dirty="0" err="1">
              <a:cs typeface="Calibri"/>
            </a:rPr>
            <a:t>partial</a:t>
          </a:r>
          <a:r>
            <a:rPr lang="it-IT" sz="2600" dirty="0">
              <a:cs typeface="Calibri"/>
            </a:rPr>
            <a:t>)or </a:t>
          </a:r>
          <a:r>
            <a:rPr lang="it-IT" sz="2600" dirty="0" err="1">
              <a:cs typeface="Calibri"/>
            </a:rPr>
            <a:t>Sweetener</a:t>
          </a:r>
          <a:r>
            <a:rPr lang="it-IT" sz="2600" dirty="0">
              <a:cs typeface="Calibri"/>
            </a:rPr>
            <a:t> (</a:t>
          </a:r>
          <a:r>
            <a:rPr lang="it-IT" sz="2600" dirty="0" err="1">
              <a:cs typeface="Calibri"/>
            </a:rPr>
            <a:t>fruit</a:t>
          </a:r>
          <a:r>
            <a:rPr lang="it-IT" sz="2600" dirty="0">
              <a:cs typeface="Calibri"/>
            </a:rPr>
            <a:t>/wine);</a:t>
          </a:r>
        </a:p>
      </dgm:t>
    </dgm:pt>
    <dgm:pt modelId="{F425565A-8576-445B-A6E7-A69E5FA694B4}" type="parTrans" cxnId="{A853028D-28D3-4553-BDFA-A1E8F1A0836B}">
      <dgm:prSet/>
      <dgm:spPr/>
    </dgm:pt>
    <dgm:pt modelId="{3777728D-7588-4694-A7C4-7AF246159435}" type="sibTrans" cxnId="{A853028D-28D3-4553-BDFA-A1E8F1A0836B}">
      <dgm:prSet/>
      <dgm:spPr/>
    </dgm:pt>
    <dgm:pt modelId="{BFC60420-DD5A-4664-89D7-0E98D591E601}">
      <dgm:prSet phldrT="[Testo]"/>
      <dgm:spPr/>
      <dgm:t>
        <a:bodyPr/>
        <a:lstStyle/>
        <a:p>
          <a:r>
            <a:rPr lang="it-IT" sz="2600" dirty="0">
              <a:cs typeface="Calibri"/>
            </a:rPr>
            <a:t>REPORT.</a:t>
          </a:r>
        </a:p>
      </dgm:t>
    </dgm:pt>
    <dgm:pt modelId="{F1B9D5BA-A415-40FF-B779-6ACDE6A1287E}" type="parTrans" cxnId="{119EB63A-ADA8-4F88-A5FB-8815A51E28BC}">
      <dgm:prSet/>
      <dgm:spPr/>
    </dgm:pt>
    <dgm:pt modelId="{EB4DF6C0-C50A-4655-A0A6-49BD4AEF8F01}" type="sibTrans" cxnId="{119EB63A-ADA8-4F88-A5FB-8815A51E28BC}">
      <dgm:prSet/>
      <dgm:spPr/>
    </dgm:pt>
    <dgm:pt modelId="{A915DFB6-D876-4E9A-BEEF-EE77D82F8472}">
      <dgm:prSet phldrT="[Testo]"/>
      <dgm:spPr/>
      <dgm:t>
        <a:bodyPr/>
        <a:lstStyle/>
        <a:p>
          <a:r>
            <a:rPr lang="it-IT" sz="2600" dirty="0">
              <a:cs typeface="Calibri"/>
            </a:rPr>
            <a:t>Follow up call, </a:t>
          </a:r>
          <a:r>
            <a:rPr lang="it-IT" sz="2600" dirty="0" err="1">
              <a:cs typeface="Calibri"/>
            </a:rPr>
            <a:t>letter</a:t>
          </a:r>
          <a:r>
            <a:rPr lang="it-IT" sz="2600" dirty="0">
              <a:cs typeface="Calibri"/>
            </a:rPr>
            <a:t>, </a:t>
          </a:r>
          <a:r>
            <a:rPr lang="it-IT" sz="2600" dirty="0" err="1">
              <a:cs typeface="Calibri"/>
            </a:rPr>
            <a:t>refund</a:t>
          </a:r>
          <a:r>
            <a:rPr lang="it-IT" sz="2600" dirty="0">
              <a:cs typeface="Calibri"/>
            </a:rPr>
            <a:t> or compensation;</a:t>
          </a:r>
        </a:p>
      </dgm:t>
    </dgm:pt>
    <dgm:pt modelId="{2CF2FD60-904F-4F92-9D14-41C6FB826E9E}" type="parTrans" cxnId="{A5F044AA-0F40-452B-917A-4EF2CC5EFB2B}">
      <dgm:prSet/>
      <dgm:spPr/>
    </dgm:pt>
    <dgm:pt modelId="{5FA84C81-AF6F-45A4-A1B1-DBF9673AD6B5}" type="sibTrans" cxnId="{A5F044AA-0F40-452B-917A-4EF2CC5EFB2B}">
      <dgm:prSet/>
      <dgm:spPr/>
    </dgm:pt>
    <dgm:pt modelId="{7AAC8A61-5C4B-4F9C-A4E4-90B437E30F4B}">
      <dgm:prSet phldrT="[Testo]"/>
      <dgm:spPr/>
      <dgm:t>
        <a:bodyPr/>
        <a:lstStyle/>
        <a:p>
          <a:r>
            <a:rPr lang="it-IT" sz="2600" dirty="0">
              <a:cs typeface="Calibri"/>
            </a:rPr>
            <a:t>"Thank </a:t>
          </a:r>
          <a:r>
            <a:rPr lang="it-IT" sz="2600" dirty="0" err="1">
              <a:cs typeface="Calibri"/>
            </a:rPr>
            <a:t>you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very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much</a:t>
          </a:r>
          <a:r>
            <a:rPr lang="it-IT" sz="2600" dirty="0">
              <a:cs typeface="Calibri"/>
            </a:rPr>
            <a:t> for </a:t>
          </a:r>
          <a:r>
            <a:rPr lang="it-IT" sz="2600" dirty="0" err="1">
              <a:cs typeface="Calibri"/>
            </a:rPr>
            <a:t>your</a:t>
          </a:r>
          <a:r>
            <a:rPr lang="it-IT" sz="2600" dirty="0">
              <a:cs typeface="Calibri"/>
            </a:rPr>
            <a:t> feedback".</a:t>
          </a:r>
        </a:p>
      </dgm:t>
    </dgm:pt>
    <dgm:pt modelId="{571B92F1-3110-4190-B112-B2055D5ED2EF}" type="parTrans" cxnId="{69FF9122-6D9A-4228-B9DF-9E58D59C27D0}">
      <dgm:prSet/>
      <dgm:spPr/>
    </dgm:pt>
    <dgm:pt modelId="{1F0B37F2-6D4A-4922-BE65-568DC86DE46A}" type="sibTrans" cxnId="{69FF9122-6D9A-4228-B9DF-9E58D59C27D0}">
      <dgm:prSet/>
      <dgm:spPr/>
    </dgm:pt>
    <dgm:pt modelId="{CC6F8298-2DC7-4E33-AD0B-057FCA29CB37}" type="pres">
      <dgm:prSet presAssocID="{D36168C5-137C-4505-B747-0CDEA074D6F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816BE0A-6D8B-408A-B7E6-1B23942201E8}" type="pres">
      <dgm:prSet presAssocID="{CCD8C5ED-613D-4BC3-B0D1-5CC13B67B894}" presName="composite" presStyleCnt="0"/>
      <dgm:spPr/>
    </dgm:pt>
    <dgm:pt modelId="{6538FC7B-7286-41A1-BD18-4801BCEE7FC6}" type="pres">
      <dgm:prSet presAssocID="{CCD8C5ED-613D-4BC3-B0D1-5CC13B67B89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A3ED5D5-A918-41FF-A1E7-5871C34CE68F}" type="pres">
      <dgm:prSet presAssocID="{CCD8C5ED-613D-4BC3-B0D1-5CC13B67B89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602DFBE-E74C-4C48-A868-0395E9072912}" type="pres">
      <dgm:prSet presAssocID="{77871CB9-FC76-4310-939F-A07A73AC6126}" presName="sp" presStyleCnt="0"/>
      <dgm:spPr/>
    </dgm:pt>
    <dgm:pt modelId="{66693771-1931-4D2A-9702-9F3F098215C7}" type="pres">
      <dgm:prSet presAssocID="{60161D57-06FA-4680-851D-FA9201B4B210}" presName="composite" presStyleCnt="0"/>
      <dgm:spPr/>
    </dgm:pt>
    <dgm:pt modelId="{BD25EAF7-6031-4679-9838-C21528969DB6}" type="pres">
      <dgm:prSet presAssocID="{60161D57-06FA-4680-851D-FA9201B4B21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97F3FC-F9A9-4D7D-8938-69C0E7399358}" type="pres">
      <dgm:prSet presAssocID="{60161D57-06FA-4680-851D-FA9201B4B21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FAEF8F3-16EF-4F96-ABAA-081224FD9B4E}" type="pres">
      <dgm:prSet presAssocID="{68922070-3D67-43E1-829C-20966661CDBD}" presName="sp" presStyleCnt="0"/>
      <dgm:spPr/>
    </dgm:pt>
    <dgm:pt modelId="{784C0954-BD36-43DC-83D3-C1821EA29868}" type="pres">
      <dgm:prSet presAssocID="{853DA066-0B44-45F4-A4D5-68A7B654D528}" presName="composite" presStyleCnt="0"/>
      <dgm:spPr/>
    </dgm:pt>
    <dgm:pt modelId="{42B1D032-897A-48A2-AA52-2BA97147BEE1}" type="pres">
      <dgm:prSet presAssocID="{853DA066-0B44-45F4-A4D5-68A7B654D52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7947FC2-C34D-48A0-9F56-401DA831CB5D}" type="pres">
      <dgm:prSet presAssocID="{853DA066-0B44-45F4-A4D5-68A7B654D52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014428E-2837-411D-A8DE-191A1C8FC90E}" type="presOf" srcId="{85B61E4A-4668-4082-84B1-164B8E976E44}" destId="{FA3ED5D5-A918-41FF-A1E7-5871C34CE68F}" srcOrd="0" destOrd="0" presId="urn:microsoft.com/office/officeart/2005/8/layout/chevron2"/>
    <dgm:cxn modelId="{EC6CB06B-0742-4507-A7B0-C233A9CA3F38}" type="presOf" srcId="{AFC53752-5DAE-434E-8838-2AF14C9782CE}" destId="{FA3ED5D5-A918-41FF-A1E7-5871C34CE68F}" srcOrd="0" destOrd="1" presId="urn:microsoft.com/office/officeart/2005/8/layout/chevron2"/>
    <dgm:cxn modelId="{69FF9122-6D9A-4228-B9DF-9E58D59C27D0}" srcId="{853DA066-0B44-45F4-A4D5-68A7B654D528}" destId="{7AAC8A61-5C4B-4F9C-A4E4-90B437E30F4B}" srcOrd="2" destOrd="0" parTransId="{571B92F1-3110-4190-B112-B2055D5ED2EF}" sibTransId="{1F0B37F2-6D4A-4922-BE65-568DC86DE46A}"/>
    <dgm:cxn modelId="{F1C4439A-FF06-4524-B8C3-FFD1831B961C}" type="presOf" srcId="{BFC60420-DD5A-4664-89D7-0E98D591E601}" destId="{FA3ED5D5-A918-41FF-A1E7-5871C34CE68F}" srcOrd="0" destOrd="2" presId="urn:microsoft.com/office/officeart/2005/8/layout/chevron2"/>
    <dgm:cxn modelId="{061494F5-7C38-4C4B-9128-92E6B6E49252}" srcId="{853DA066-0B44-45F4-A4D5-68A7B654D528}" destId="{A2CF0331-6545-49B3-B58B-41D9B646A92B}" srcOrd="0" destOrd="0" parTransId="{3BEFE671-0FFA-4E4E-BAE9-5A72431C7BF5}" sibTransId="{5F4DA071-33A2-48BB-B334-5C73F0F85630}"/>
    <dgm:cxn modelId="{104B9B87-7A07-4ACE-B218-4292863ED0E3}" type="presOf" srcId="{4111C619-D3E4-4443-8919-4DA5391152B3}" destId="{8597F3FC-F9A9-4D7D-8938-69C0E7399358}" srcOrd="0" destOrd="0" presId="urn:microsoft.com/office/officeart/2005/8/layout/chevron2"/>
    <dgm:cxn modelId="{552A8869-E924-4627-9732-A0DC98D8299C}" srcId="{60161D57-06FA-4680-851D-FA9201B4B210}" destId="{4111C619-D3E4-4443-8919-4DA5391152B3}" srcOrd="0" destOrd="0" parTransId="{E856FBD6-9CA6-4D94-9462-986E8E768C9B}" sibTransId="{B421A8ED-633B-49CA-A6AE-DF5F5C79A2BF}"/>
    <dgm:cxn modelId="{87514E7E-FF8E-4E3C-9879-C6A9C199DC2B}" type="presOf" srcId="{A2CF0331-6545-49B3-B58B-41D9B646A92B}" destId="{A7947FC2-C34D-48A0-9F56-401DA831CB5D}" srcOrd="0" destOrd="0" presId="urn:microsoft.com/office/officeart/2005/8/layout/chevron2"/>
    <dgm:cxn modelId="{3DC1DB3E-42FF-4094-A68A-121FB54F392F}" type="presOf" srcId="{7AAC8A61-5C4B-4F9C-A4E4-90B437E30F4B}" destId="{A7947FC2-C34D-48A0-9F56-401DA831CB5D}" srcOrd="0" destOrd="2" presId="urn:microsoft.com/office/officeart/2005/8/layout/chevron2"/>
    <dgm:cxn modelId="{A5F044AA-0F40-452B-917A-4EF2CC5EFB2B}" srcId="{853DA066-0B44-45F4-A4D5-68A7B654D528}" destId="{A915DFB6-D876-4E9A-BEEF-EE77D82F8472}" srcOrd="1" destOrd="0" parTransId="{2CF2FD60-904F-4F92-9D14-41C6FB826E9E}" sibTransId="{5FA84C81-AF6F-45A4-A1B1-DBF9673AD6B5}"/>
    <dgm:cxn modelId="{30364251-38DA-4AD4-A156-6D10CA4F1913}" type="presOf" srcId="{D36168C5-137C-4505-B747-0CDEA074D6FF}" destId="{CC6F8298-2DC7-4E33-AD0B-057FCA29CB37}" srcOrd="0" destOrd="0" presId="urn:microsoft.com/office/officeart/2005/8/layout/chevron2"/>
    <dgm:cxn modelId="{6819FBED-BA51-42DC-B892-A471B139C205}" type="presOf" srcId="{60161D57-06FA-4680-851D-FA9201B4B210}" destId="{BD25EAF7-6031-4679-9838-C21528969DB6}" srcOrd="0" destOrd="0" presId="urn:microsoft.com/office/officeart/2005/8/layout/chevron2"/>
    <dgm:cxn modelId="{E5BA6C5E-4BFF-421F-BAFA-F03584692752}" srcId="{D36168C5-137C-4505-B747-0CDEA074D6FF}" destId="{CCD8C5ED-613D-4BC3-B0D1-5CC13B67B894}" srcOrd="0" destOrd="0" parTransId="{66514BC3-5406-45ED-893A-9B9F8DE4DB51}" sibTransId="{77871CB9-FC76-4310-939F-A07A73AC6126}"/>
    <dgm:cxn modelId="{F4C77287-D17C-4720-AD29-F66AAF2BCA07}" type="presOf" srcId="{853DA066-0B44-45F4-A4D5-68A7B654D528}" destId="{42B1D032-897A-48A2-AA52-2BA97147BEE1}" srcOrd="0" destOrd="0" presId="urn:microsoft.com/office/officeart/2005/8/layout/chevron2"/>
    <dgm:cxn modelId="{F9252A7D-07B4-495D-B021-770E9CFCB4BE}" type="presOf" srcId="{CCD8C5ED-613D-4BC3-B0D1-5CC13B67B894}" destId="{6538FC7B-7286-41A1-BD18-4801BCEE7FC6}" srcOrd="0" destOrd="0" presId="urn:microsoft.com/office/officeart/2005/8/layout/chevron2"/>
    <dgm:cxn modelId="{119EB63A-ADA8-4F88-A5FB-8815A51E28BC}" srcId="{CCD8C5ED-613D-4BC3-B0D1-5CC13B67B894}" destId="{BFC60420-DD5A-4664-89D7-0E98D591E601}" srcOrd="2" destOrd="0" parTransId="{F1B9D5BA-A415-40FF-B779-6ACDE6A1287E}" sibTransId="{EB4DF6C0-C50A-4655-A0A6-49BD4AEF8F01}"/>
    <dgm:cxn modelId="{3F5A3D76-963B-45E7-9336-AA1C7DAEA306}" type="presOf" srcId="{A915DFB6-D876-4E9A-BEEF-EE77D82F8472}" destId="{A7947FC2-C34D-48A0-9F56-401DA831CB5D}" srcOrd="0" destOrd="1" presId="urn:microsoft.com/office/officeart/2005/8/layout/chevron2"/>
    <dgm:cxn modelId="{5DCA202E-8FC9-4A9B-B42A-5AA9C5FD6C8D}" srcId="{D36168C5-137C-4505-B747-0CDEA074D6FF}" destId="{853DA066-0B44-45F4-A4D5-68A7B654D528}" srcOrd="2" destOrd="0" parTransId="{4932D0FE-A120-441C-BD3F-0F4664C0C4F6}" sibTransId="{D237FF6B-9F3B-454E-85D7-87CC60311AC5}"/>
    <dgm:cxn modelId="{A853028D-28D3-4553-BDFA-A1E8F1A0836B}" srcId="{CCD8C5ED-613D-4BC3-B0D1-5CC13B67B894}" destId="{AFC53752-5DAE-434E-8838-2AF14C9782CE}" srcOrd="1" destOrd="0" parTransId="{F425565A-8576-445B-A6E7-A69E5FA694B4}" sibTransId="{3777728D-7588-4694-A7C4-7AF246159435}"/>
    <dgm:cxn modelId="{53BC72AD-BFC7-43A2-9B26-9D24C672ED44}" srcId="{CCD8C5ED-613D-4BC3-B0D1-5CC13B67B894}" destId="{85B61E4A-4668-4082-84B1-164B8E976E44}" srcOrd="0" destOrd="0" parTransId="{442B2C09-B3A8-42C5-85E8-1BD80E35D825}" sibTransId="{27855C85-5FAD-4982-A5C0-ED7DB602A722}"/>
    <dgm:cxn modelId="{B7A97C57-6053-4AF0-A24E-D2D2BD80137E}" srcId="{D36168C5-137C-4505-B747-0CDEA074D6FF}" destId="{60161D57-06FA-4680-851D-FA9201B4B210}" srcOrd="1" destOrd="0" parTransId="{E62B4652-8977-439F-A141-7DCE59883DCE}" sibTransId="{68922070-3D67-43E1-829C-20966661CDBD}"/>
    <dgm:cxn modelId="{811C3F16-1204-46FB-8DDB-17E4616B4ADA}" type="presParOf" srcId="{CC6F8298-2DC7-4E33-AD0B-057FCA29CB37}" destId="{2816BE0A-6D8B-408A-B7E6-1B23942201E8}" srcOrd="0" destOrd="0" presId="urn:microsoft.com/office/officeart/2005/8/layout/chevron2"/>
    <dgm:cxn modelId="{64BD6FDE-158D-4885-9C52-CB78742D481B}" type="presParOf" srcId="{2816BE0A-6D8B-408A-B7E6-1B23942201E8}" destId="{6538FC7B-7286-41A1-BD18-4801BCEE7FC6}" srcOrd="0" destOrd="0" presId="urn:microsoft.com/office/officeart/2005/8/layout/chevron2"/>
    <dgm:cxn modelId="{8C8CD0C2-BA38-467C-8725-FA0D73D296CA}" type="presParOf" srcId="{2816BE0A-6D8B-408A-B7E6-1B23942201E8}" destId="{FA3ED5D5-A918-41FF-A1E7-5871C34CE68F}" srcOrd="1" destOrd="0" presId="urn:microsoft.com/office/officeart/2005/8/layout/chevron2"/>
    <dgm:cxn modelId="{0FB33A70-93B7-43F0-9E38-1E0AB5B31530}" type="presParOf" srcId="{CC6F8298-2DC7-4E33-AD0B-057FCA29CB37}" destId="{1602DFBE-E74C-4C48-A868-0395E9072912}" srcOrd="1" destOrd="0" presId="urn:microsoft.com/office/officeart/2005/8/layout/chevron2"/>
    <dgm:cxn modelId="{255DD2C0-5510-4A97-BAFF-66CE84A202F7}" type="presParOf" srcId="{CC6F8298-2DC7-4E33-AD0B-057FCA29CB37}" destId="{66693771-1931-4D2A-9702-9F3F098215C7}" srcOrd="2" destOrd="0" presId="urn:microsoft.com/office/officeart/2005/8/layout/chevron2"/>
    <dgm:cxn modelId="{104C2E99-738D-4400-B3A9-F180E417C47F}" type="presParOf" srcId="{66693771-1931-4D2A-9702-9F3F098215C7}" destId="{BD25EAF7-6031-4679-9838-C21528969DB6}" srcOrd="0" destOrd="0" presId="urn:microsoft.com/office/officeart/2005/8/layout/chevron2"/>
    <dgm:cxn modelId="{590E7A34-5400-4CFB-801A-BBADFB69B2C9}" type="presParOf" srcId="{66693771-1931-4D2A-9702-9F3F098215C7}" destId="{8597F3FC-F9A9-4D7D-8938-69C0E7399358}" srcOrd="1" destOrd="0" presId="urn:microsoft.com/office/officeart/2005/8/layout/chevron2"/>
    <dgm:cxn modelId="{CE001FD5-8246-4314-AE3F-01CB9D39DB6C}" type="presParOf" srcId="{CC6F8298-2DC7-4E33-AD0B-057FCA29CB37}" destId="{DFAEF8F3-16EF-4F96-ABAA-081224FD9B4E}" srcOrd="3" destOrd="0" presId="urn:microsoft.com/office/officeart/2005/8/layout/chevron2"/>
    <dgm:cxn modelId="{D6AB08B2-096C-4857-855E-5BE6601784AE}" type="presParOf" srcId="{CC6F8298-2DC7-4E33-AD0B-057FCA29CB37}" destId="{784C0954-BD36-43DC-83D3-C1821EA29868}" srcOrd="4" destOrd="0" presId="urn:microsoft.com/office/officeart/2005/8/layout/chevron2"/>
    <dgm:cxn modelId="{B7DB2648-50E8-4CB1-80CB-A8C3933B5FCD}" type="presParOf" srcId="{784C0954-BD36-43DC-83D3-C1821EA29868}" destId="{42B1D032-897A-48A2-AA52-2BA97147BEE1}" srcOrd="0" destOrd="0" presId="urn:microsoft.com/office/officeart/2005/8/layout/chevron2"/>
    <dgm:cxn modelId="{7215D499-46AC-4D11-8ACE-CD5F11007396}" type="presParOf" srcId="{784C0954-BD36-43DC-83D3-C1821EA29868}" destId="{A7947FC2-C34D-48A0-9F56-401DA831CB5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D936FE4-A471-4A6B-B5D3-BC396F684CBA}" type="doc">
      <dgm:prSet loTypeId="urn:microsoft.com/office/officeart/2005/8/layout/default#12" loCatId="list" qsTypeId="urn:microsoft.com/office/officeart/2005/8/quickstyle/simple1" qsCatId="simple" csTypeId="urn:microsoft.com/office/officeart/2005/8/colors/accent1_2" csCatId="accent1" phldr="1"/>
      <dgm:spPr/>
    </dgm:pt>
    <dgm:pt modelId="{96C9FEA3-460B-4AFB-895E-23A2612B66BC}">
      <dgm:prSet phldrT="[Testo]"/>
      <dgm:spPr/>
      <dgm:t>
        <a:bodyPr/>
        <a:lstStyle/>
        <a:p>
          <a:r>
            <a:rPr lang="it-IT" dirty="0" err="1">
              <a:cs typeface="Calibri"/>
            </a:rPr>
            <a:t>Emotional</a:t>
          </a:r>
          <a:r>
            <a:rPr lang="it-IT" dirty="0">
              <a:cs typeface="Calibri"/>
            </a:rPr>
            <a:t> people? --&gt; </a:t>
          </a:r>
          <a:r>
            <a:rPr lang="it-IT" dirty="0" err="1">
              <a:cs typeface="Calibri"/>
            </a:rPr>
            <a:t>Keep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calm</a:t>
          </a:r>
          <a:r>
            <a:rPr lang="it-IT" dirty="0">
              <a:cs typeface="Calibri"/>
            </a:rPr>
            <a:t> and be </a:t>
          </a:r>
          <a:r>
            <a:rPr lang="it-IT" dirty="0" err="1">
              <a:cs typeface="Calibri"/>
            </a:rPr>
            <a:t>patient.Use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your</a:t>
          </a:r>
          <a:r>
            <a:rPr lang="it-IT" dirty="0">
              <a:cs typeface="Calibri"/>
            </a:rPr>
            <a:t> head!</a:t>
          </a:r>
          <a:endParaRPr lang="it-IT" sz="3000" dirty="0">
            <a:solidFill>
              <a:srgbClr val="010000"/>
            </a:solidFill>
            <a:latin typeface="Calibri"/>
            <a:cs typeface="Calibri"/>
          </a:endParaRPr>
        </a:p>
      </dgm:t>
    </dgm:pt>
    <dgm:pt modelId="{D90DABF2-F03E-4282-819A-63505180E4F5}" type="parTrans" cxnId="{ED34DCBA-D4D1-40D2-95E2-E009594795F2}">
      <dgm:prSet/>
      <dgm:spPr/>
    </dgm:pt>
    <dgm:pt modelId="{996B9B15-BEB0-4B77-8D14-B9341C8E035C}" type="sibTrans" cxnId="{ED34DCBA-D4D1-40D2-95E2-E009594795F2}">
      <dgm:prSet/>
      <dgm:spPr/>
    </dgm:pt>
    <dgm:pt modelId="{5770527B-CCA6-4186-A06D-484B59DE37C8}">
      <dgm:prSet phldrT="[Testo]"/>
      <dgm:spPr/>
      <dgm:t>
        <a:bodyPr/>
        <a:lstStyle/>
        <a:p>
          <a:r>
            <a:rPr lang="it-IT" dirty="0">
              <a:cs typeface="Calibri"/>
            </a:rPr>
            <a:t>Do </a:t>
          </a:r>
          <a:r>
            <a:rPr lang="it-IT" dirty="0" err="1">
              <a:cs typeface="Calibri"/>
            </a:rPr>
            <a:t>not</a:t>
          </a:r>
          <a:r>
            <a:rPr lang="it-IT" dirty="0">
              <a:cs typeface="Calibri"/>
            </a:rPr>
            <a:t> take </a:t>
          </a:r>
          <a:r>
            <a:rPr lang="it-IT" dirty="0" err="1">
              <a:cs typeface="Calibri"/>
            </a:rPr>
            <a:t>problems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personally</a:t>
          </a:r>
          <a:r>
            <a:rPr lang="it-IT" dirty="0">
              <a:cs typeface="Calibri"/>
            </a:rPr>
            <a:t>.</a:t>
          </a:r>
          <a:endParaRPr lang="it-IT" sz="3000" dirty="0">
            <a:solidFill>
              <a:srgbClr val="010000"/>
            </a:solidFill>
            <a:latin typeface="Calibri"/>
            <a:cs typeface="Calibri"/>
          </a:endParaRPr>
        </a:p>
      </dgm:t>
    </dgm:pt>
    <dgm:pt modelId="{68165ECE-12AD-4FBC-9936-CACD3F6BEFA2}" type="parTrans" cxnId="{F7E9029E-D101-48AD-9FAE-E5ED13E02E50}">
      <dgm:prSet/>
      <dgm:spPr/>
    </dgm:pt>
    <dgm:pt modelId="{B89E1DA1-2D82-45B8-96B8-BB24A5238680}" type="sibTrans" cxnId="{F7E9029E-D101-48AD-9FAE-E5ED13E02E50}">
      <dgm:prSet/>
      <dgm:spPr/>
    </dgm:pt>
    <dgm:pt modelId="{D5EE03E9-FFDA-413C-B690-630AF6EAFDE2}">
      <dgm:prSet phldrT="[Testo]"/>
      <dgm:spPr/>
      <dgm:t>
        <a:bodyPr/>
        <a:lstStyle/>
        <a:p>
          <a:r>
            <a:rPr lang="it-IT" sz="3000" dirty="0" err="1">
              <a:solidFill>
                <a:schemeClr val="tx1"/>
              </a:solidFill>
              <a:latin typeface="Constantia"/>
              <a:cs typeface="Calibri"/>
            </a:rPr>
            <a:t>Problem</a:t>
          </a:r>
          <a:r>
            <a:rPr lang="it-IT" sz="3000" dirty="0">
              <a:solidFill>
                <a:schemeClr val="tx1"/>
              </a:solidFill>
              <a:latin typeface="Constantia"/>
              <a:cs typeface="Calibri"/>
            </a:rPr>
            <a:t>(s) </a:t>
          </a:r>
          <a:r>
            <a:rPr lang="it-IT" sz="3000" dirty="0" err="1">
              <a:solidFill>
                <a:schemeClr val="tx1"/>
              </a:solidFill>
              <a:latin typeface="Constantia"/>
              <a:cs typeface="Calibri"/>
            </a:rPr>
            <a:t>solved</a:t>
          </a:r>
          <a:r>
            <a:rPr lang="it-IT" sz="3000" dirty="0">
              <a:solidFill>
                <a:schemeClr val="tx1"/>
              </a:solidFill>
              <a:latin typeface="Constantia"/>
              <a:cs typeface="Calibri"/>
            </a:rPr>
            <a:t>? --&gt; </a:t>
          </a:r>
          <a:r>
            <a:rPr lang="it-IT" sz="3000" dirty="0" err="1">
              <a:solidFill>
                <a:schemeClr val="tx1"/>
              </a:solidFill>
              <a:latin typeface="Constantia"/>
              <a:cs typeface="Calibri"/>
            </a:rPr>
            <a:t>Loyal</a:t>
          </a:r>
          <a:r>
            <a:rPr lang="it-IT" sz="3000" dirty="0">
              <a:solidFill>
                <a:schemeClr val="tx1"/>
              </a:solidFill>
              <a:latin typeface="Constantia"/>
              <a:cs typeface="Calibri"/>
            </a:rPr>
            <a:t> customer + new sales!</a:t>
          </a:r>
        </a:p>
      </dgm:t>
    </dgm:pt>
    <dgm:pt modelId="{063FFC4A-4909-41D5-96BA-D6849D02112F}" type="parTrans" cxnId="{5196EB38-EB65-4C3F-BE87-A32EC564FF31}">
      <dgm:prSet/>
      <dgm:spPr/>
    </dgm:pt>
    <dgm:pt modelId="{0FDA9B9F-6CFA-443E-B2C0-B8F40C358A4B}" type="sibTrans" cxnId="{5196EB38-EB65-4C3F-BE87-A32EC564FF31}">
      <dgm:prSet/>
      <dgm:spPr/>
    </dgm:pt>
    <dgm:pt modelId="{4036039C-1398-4E67-905B-618668D7CA93}">
      <dgm:prSet phldrT="[Testo]"/>
      <dgm:spPr/>
      <dgm:t>
        <a:bodyPr/>
        <a:lstStyle/>
        <a:p>
          <a:r>
            <a:rPr lang="it-IT" sz="3000" dirty="0">
              <a:solidFill>
                <a:schemeClr val="tx1"/>
              </a:solidFill>
              <a:latin typeface="Constantia"/>
              <a:cs typeface="Calibri"/>
            </a:rPr>
            <a:t>People </a:t>
          </a:r>
          <a:r>
            <a:rPr lang="it-IT" sz="3000" dirty="0" err="1">
              <a:solidFill>
                <a:schemeClr val="tx1"/>
              </a:solidFill>
              <a:latin typeface="Constantia"/>
              <a:cs typeface="Calibri"/>
            </a:rPr>
            <a:t>have</a:t>
          </a:r>
          <a:r>
            <a:rPr lang="it-IT" sz="3000" dirty="0">
              <a:solidFill>
                <a:schemeClr val="tx1"/>
              </a:solidFill>
              <a:latin typeface="Constantia"/>
              <a:cs typeface="Calibri"/>
            </a:rPr>
            <a:t> a </a:t>
          </a:r>
          <a:r>
            <a:rPr lang="it-IT" sz="3000" dirty="0" err="1">
              <a:solidFill>
                <a:schemeClr val="tx1"/>
              </a:solidFill>
              <a:latin typeface="Constantia"/>
              <a:cs typeface="Calibri"/>
            </a:rPr>
            <a:t>passport</a:t>
          </a:r>
          <a:r>
            <a:rPr lang="it-IT" sz="3000" dirty="0">
              <a:solidFill>
                <a:schemeClr val="tx1"/>
              </a:solidFill>
              <a:latin typeface="Constantia"/>
              <a:cs typeface="Calibri"/>
            </a:rPr>
            <a:t> of </a:t>
          </a:r>
          <a:r>
            <a:rPr lang="it-IT" sz="3000" dirty="0" err="1">
              <a:solidFill>
                <a:schemeClr val="tx1"/>
              </a:solidFill>
              <a:latin typeface="Constantia"/>
              <a:cs typeface="Calibri"/>
            </a:rPr>
            <a:t>problems</a:t>
          </a:r>
          <a:r>
            <a:rPr lang="it-IT" sz="3000" dirty="0">
              <a:solidFill>
                <a:schemeClr val="tx1"/>
              </a:solidFill>
              <a:latin typeface="Constantia"/>
              <a:cs typeface="Calibri"/>
            </a:rPr>
            <a:t>.</a:t>
          </a:r>
        </a:p>
      </dgm:t>
    </dgm:pt>
    <dgm:pt modelId="{CD6230B4-B51E-40E2-9C96-A9AD1B8F25A0}" type="parTrans" cxnId="{34120D30-6033-4688-B5EF-98264B133947}">
      <dgm:prSet/>
      <dgm:spPr/>
    </dgm:pt>
    <dgm:pt modelId="{F923D261-14C5-4D06-9ECB-85CFF4FC954C}" type="sibTrans" cxnId="{34120D30-6033-4688-B5EF-98264B133947}">
      <dgm:prSet/>
      <dgm:spPr/>
    </dgm:pt>
    <dgm:pt modelId="{EEDE1EF3-F6CA-497C-BE6B-52294CE7C495}">
      <dgm:prSet phldrT="[Testo]"/>
      <dgm:spPr/>
      <dgm:t>
        <a:bodyPr/>
        <a:lstStyle/>
        <a:p>
          <a:r>
            <a:rPr lang="it-IT" dirty="0" err="1">
              <a:cs typeface="Calibri"/>
            </a:rPr>
            <a:t>Beware</a:t>
          </a:r>
          <a:r>
            <a:rPr lang="it-IT" dirty="0">
              <a:cs typeface="Calibri"/>
            </a:rPr>
            <a:t> of culture-</a:t>
          </a:r>
          <a:r>
            <a:rPr lang="it-IT" dirty="0" err="1">
              <a:cs typeface="Calibri"/>
            </a:rPr>
            <a:t>bound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elements</a:t>
          </a:r>
          <a:r>
            <a:rPr lang="it-IT" dirty="0">
              <a:cs typeface="Calibri"/>
            </a:rPr>
            <a:t>, e.g. </a:t>
          </a:r>
          <a:r>
            <a:rPr lang="it-IT" dirty="0" err="1">
              <a:cs typeface="Calibri"/>
            </a:rPr>
            <a:t>refund</a:t>
          </a:r>
          <a:r>
            <a:rPr lang="it-IT" dirty="0">
              <a:cs typeface="Calibri"/>
            </a:rPr>
            <a:t> policy (</a:t>
          </a:r>
          <a:r>
            <a:rPr lang="it-IT" dirty="0" err="1">
              <a:cs typeface="Calibri"/>
            </a:rPr>
            <a:t>Ireland</a:t>
          </a:r>
          <a:r>
            <a:rPr lang="it-IT" dirty="0">
              <a:cs typeface="Calibri"/>
            </a:rPr>
            <a:t> and USA).</a:t>
          </a:r>
          <a:endParaRPr lang="it-IT" sz="3000" dirty="0">
            <a:solidFill>
              <a:srgbClr val="010000"/>
            </a:solidFill>
            <a:latin typeface="Calibri"/>
            <a:cs typeface="Calibri"/>
          </a:endParaRPr>
        </a:p>
      </dgm:t>
    </dgm:pt>
    <dgm:pt modelId="{273B79FC-3408-4827-A05B-A797BE0CF62B}" type="parTrans" cxnId="{68964FC9-4C5D-4306-931A-47CABC0A059F}">
      <dgm:prSet/>
      <dgm:spPr/>
    </dgm:pt>
    <dgm:pt modelId="{54747AE3-0298-41CD-953B-CDE05B7B11BC}" type="sibTrans" cxnId="{68964FC9-4C5D-4306-931A-47CABC0A059F}">
      <dgm:prSet/>
      <dgm:spPr/>
    </dgm:pt>
    <dgm:pt modelId="{7075C9AC-1A0D-4378-82DC-4E15EBF213C3}" type="pres">
      <dgm:prSet presAssocID="{5D936FE4-A471-4A6B-B5D3-BC396F684CBA}" presName="diagram" presStyleCnt="0">
        <dgm:presLayoutVars>
          <dgm:dir/>
          <dgm:resizeHandles val="exact"/>
        </dgm:presLayoutVars>
      </dgm:prSet>
      <dgm:spPr/>
    </dgm:pt>
    <dgm:pt modelId="{522BD38D-006F-4504-B82E-206E904CEC06}" type="pres">
      <dgm:prSet presAssocID="{96C9FEA3-460B-4AFB-895E-23A2612B66B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26993B7-E92D-44CB-AF67-70B92E7197A0}" type="pres">
      <dgm:prSet presAssocID="{996B9B15-BEB0-4B77-8D14-B9341C8E035C}" presName="sibTrans" presStyleCnt="0"/>
      <dgm:spPr/>
    </dgm:pt>
    <dgm:pt modelId="{8F93B0CD-518E-4B1C-B031-639B206BF6B9}" type="pres">
      <dgm:prSet presAssocID="{4036039C-1398-4E67-905B-618668D7CA9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DCBD563-8C5A-4B68-B558-A908AAC45128}" type="pres">
      <dgm:prSet presAssocID="{F923D261-14C5-4D06-9ECB-85CFF4FC954C}" presName="sibTrans" presStyleCnt="0"/>
      <dgm:spPr/>
    </dgm:pt>
    <dgm:pt modelId="{7AC83EDF-F035-4429-B93D-F4717C328A6E}" type="pres">
      <dgm:prSet presAssocID="{5770527B-CCA6-4186-A06D-484B59DE37C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BDDDA7A-B10C-47F9-9686-400DADF2A911}" type="pres">
      <dgm:prSet presAssocID="{B89E1DA1-2D82-45B8-96B8-BB24A5238680}" presName="sibTrans" presStyleCnt="0"/>
      <dgm:spPr/>
    </dgm:pt>
    <dgm:pt modelId="{8D33E9FB-E040-473D-A917-E41A6788910E}" type="pres">
      <dgm:prSet presAssocID="{EEDE1EF3-F6CA-497C-BE6B-52294CE7C49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8626985-1E7A-4547-A73F-19E1F4EA2458}" type="pres">
      <dgm:prSet presAssocID="{54747AE3-0298-41CD-953B-CDE05B7B11BC}" presName="sibTrans" presStyleCnt="0"/>
      <dgm:spPr/>
    </dgm:pt>
    <dgm:pt modelId="{38A2464F-D7E8-4171-8310-DA7D1721D12F}" type="pres">
      <dgm:prSet presAssocID="{D5EE03E9-FFDA-413C-B690-630AF6EAFDE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7E9029E-D101-48AD-9FAE-E5ED13E02E50}" srcId="{5D936FE4-A471-4A6B-B5D3-BC396F684CBA}" destId="{5770527B-CCA6-4186-A06D-484B59DE37C8}" srcOrd="2" destOrd="0" parTransId="{68165ECE-12AD-4FBC-9936-CACD3F6BEFA2}" sibTransId="{B89E1DA1-2D82-45B8-96B8-BB24A5238680}"/>
    <dgm:cxn modelId="{D619D0D3-4BFE-46B9-A12A-810FF5B320F8}" type="presOf" srcId="{5D936FE4-A471-4A6B-B5D3-BC396F684CBA}" destId="{7075C9AC-1A0D-4378-82DC-4E15EBF213C3}" srcOrd="0" destOrd="0" presId="urn:microsoft.com/office/officeart/2005/8/layout/default#12"/>
    <dgm:cxn modelId="{ED34DCBA-D4D1-40D2-95E2-E009594795F2}" srcId="{5D936FE4-A471-4A6B-B5D3-BC396F684CBA}" destId="{96C9FEA3-460B-4AFB-895E-23A2612B66BC}" srcOrd="0" destOrd="0" parTransId="{D90DABF2-F03E-4282-819A-63505180E4F5}" sibTransId="{996B9B15-BEB0-4B77-8D14-B9341C8E035C}"/>
    <dgm:cxn modelId="{55128675-2E7E-4BC4-903C-9CB3AD1A55D7}" type="presOf" srcId="{4036039C-1398-4E67-905B-618668D7CA93}" destId="{8F93B0CD-518E-4B1C-B031-639B206BF6B9}" srcOrd="0" destOrd="0" presId="urn:microsoft.com/office/officeart/2005/8/layout/default#12"/>
    <dgm:cxn modelId="{A8D04CFD-58F5-4585-A2F3-11BD4CBBF040}" type="presOf" srcId="{96C9FEA3-460B-4AFB-895E-23A2612B66BC}" destId="{522BD38D-006F-4504-B82E-206E904CEC06}" srcOrd="0" destOrd="0" presId="urn:microsoft.com/office/officeart/2005/8/layout/default#12"/>
    <dgm:cxn modelId="{6D174E3D-9B07-4D63-B09E-E00CDB7280FB}" type="presOf" srcId="{5770527B-CCA6-4186-A06D-484B59DE37C8}" destId="{7AC83EDF-F035-4429-B93D-F4717C328A6E}" srcOrd="0" destOrd="0" presId="urn:microsoft.com/office/officeart/2005/8/layout/default#12"/>
    <dgm:cxn modelId="{68964FC9-4C5D-4306-931A-47CABC0A059F}" srcId="{5D936FE4-A471-4A6B-B5D3-BC396F684CBA}" destId="{EEDE1EF3-F6CA-497C-BE6B-52294CE7C495}" srcOrd="3" destOrd="0" parTransId="{273B79FC-3408-4827-A05B-A797BE0CF62B}" sibTransId="{54747AE3-0298-41CD-953B-CDE05B7B11BC}"/>
    <dgm:cxn modelId="{5196EB38-EB65-4C3F-BE87-A32EC564FF31}" srcId="{5D936FE4-A471-4A6B-B5D3-BC396F684CBA}" destId="{D5EE03E9-FFDA-413C-B690-630AF6EAFDE2}" srcOrd="4" destOrd="0" parTransId="{063FFC4A-4909-41D5-96BA-D6849D02112F}" sibTransId="{0FDA9B9F-6CFA-443E-B2C0-B8F40C358A4B}"/>
    <dgm:cxn modelId="{34120D30-6033-4688-B5EF-98264B133947}" srcId="{5D936FE4-A471-4A6B-B5D3-BC396F684CBA}" destId="{4036039C-1398-4E67-905B-618668D7CA93}" srcOrd="1" destOrd="0" parTransId="{CD6230B4-B51E-40E2-9C96-A9AD1B8F25A0}" sibTransId="{F923D261-14C5-4D06-9ECB-85CFF4FC954C}"/>
    <dgm:cxn modelId="{0126EFC8-91B6-4ED6-BEB3-5E30A3E1242B}" type="presOf" srcId="{EEDE1EF3-F6CA-497C-BE6B-52294CE7C495}" destId="{8D33E9FB-E040-473D-A917-E41A6788910E}" srcOrd="0" destOrd="0" presId="urn:microsoft.com/office/officeart/2005/8/layout/default#12"/>
    <dgm:cxn modelId="{03E3633E-E140-43E6-B58F-5D973607A905}" type="presOf" srcId="{D5EE03E9-FFDA-413C-B690-630AF6EAFDE2}" destId="{38A2464F-D7E8-4171-8310-DA7D1721D12F}" srcOrd="0" destOrd="0" presId="urn:microsoft.com/office/officeart/2005/8/layout/default#12"/>
    <dgm:cxn modelId="{4840A28D-F23B-4013-A3F8-15AEB3D454FE}" type="presParOf" srcId="{7075C9AC-1A0D-4378-82DC-4E15EBF213C3}" destId="{522BD38D-006F-4504-B82E-206E904CEC06}" srcOrd="0" destOrd="0" presId="urn:microsoft.com/office/officeart/2005/8/layout/default#12"/>
    <dgm:cxn modelId="{EF958CB1-8DF0-4BFF-96BE-5D98DD9C30CB}" type="presParOf" srcId="{7075C9AC-1A0D-4378-82DC-4E15EBF213C3}" destId="{A26993B7-E92D-44CB-AF67-70B92E7197A0}" srcOrd="1" destOrd="0" presId="urn:microsoft.com/office/officeart/2005/8/layout/default#12"/>
    <dgm:cxn modelId="{99CEE2B6-9F37-4826-BFBF-31BC49D9B204}" type="presParOf" srcId="{7075C9AC-1A0D-4378-82DC-4E15EBF213C3}" destId="{8F93B0CD-518E-4B1C-B031-639B206BF6B9}" srcOrd="2" destOrd="0" presId="urn:microsoft.com/office/officeart/2005/8/layout/default#12"/>
    <dgm:cxn modelId="{4B3C7423-FA04-40FE-A772-6090937C548C}" type="presParOf" srcId="{7075C9AC-1A0D-4378-82DC-4E15EBF213C3}" destId="{4DCBD563-8C5A-4B68-B558-A908AAC45128}" srcOrd="3" destOrd="0" presId="urn:microsoft.com/office/officeart/2005/8/layout/default#12"/>
    <dgm:cxn modelId="{A0F7F06A-8808-42DD-9934-E0069F3FFF91}" type="presParOf" srcId="{7075C9AC-1A0D-4378-82DC-4E15EBF213C3}" destId="{7AC83EDF-F035-4429-B93D-F4717C328A6E}" srcOrd="4" destOrd="0" presId="urn:microsoft.com/office/officeart/2005/8/layout/default#12"/>
    <dgm:cxn modelId="{765991BF-AA08-4708-93DC-3C952826FD0E}" type="presParOf" srcId="{7075C9AC-1A0D-4378-82DC-4E15EBF213C3}" destId="{6BDDDA7A-B10C-47F9-9686-400DADF2A911}" srcOrd="5" destOrd="0" presId="urn:microsoft.com/office/officeart/2005/8/layout/default#12"/>
    <dgm:cxn modelId="{AEEFC25E-D21C-48B9-A1BC-0B095B1BCB83}" type="presParOf" srcId="{7075C9AC-1A0D-4378-82DC-4E15EBF213C3}" destId="{8D33E9FB-E040-473D-A917-E41A6788910E}" srcOrd="6" destOrd="0" presId="urn:microsoft.com/office/officeart/2005/8/layout/default#12"/>
    <dgm:cxn modelId="{18C306BD-D889-44D6-B989-B6FCF343C144}" type="presParOf" srcId="{7075C9AC-1A0D-4378-82DC-4E15EBF213C3}" destId="{38626985-1E7A-4547-A73F-19E1F4EA2458}" srcOrd="7" destOrd="0" presId="urn:microsoft.com/office/officeart/2005/8/layout/default#12"/>
    <dgm:cxn modelId="{95E69F28-95A0-4B0E-943A-B42420A00370}" type="presParOf" srcId="{7075C9AC-1A0D-4378-82DC-4E15EBF213C3}" destId="{38A2464F-D7E8-4171-8310-DA7D1721D12F}" srcOrd="8" destOrd="0" presId="urn:microsoft.com/office/officeart/2005/8/layout/default#1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BDBDA4-78E5-41AE-A3C9-1FF8E92BB2B1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CFC4C34-A18A-4476-8B08-012794F7D1FE}">
      <dgm:prSet phldrT="[Testo]" phldr="0"/>
      <dgm:spPr/>
      <dgm:t>
        <a:bodyPr/>
        <a:lstStyle/>
        <a:p>
          <a:pPr rtl="0"/>
          <a:r>
            <a:rPr lang="it-IT" b="1" dirty="0" err="1">
              <a:solidFill>
                <a:schemeClr val="bg1"/>
              </a:solidFill>
              <a:latin typeface="Calibri"/>
            </a:rPr>
            <a:t>Movement</a:t>
          </a:r>
          <a:r>
            <a:rPr lang="it-IT" b="1" i="0" u="none" strike="noStrike" cap="none" baseline="0" noProof="0" dirty="0">
              <a:solidFill>
                <a:schemeClr val="bg1"/>
              </a:solidFill>
              <a:latin typeface="Calibri"/>
              <a:cs typeface="Calibri"/>
            </a:rPr>
            <a:t> from a place to </a:t>
          </a:r>
          <a:r>
            <a:rPr lang="it-IT" b="1" i="0" u="none" strike="noStrike" cap="none" baseline="0" noProof="0" dirty="0" err="1">
              <a:solidFill>
                <a:schemeClr val="bg1"/>
              </a:solidFill>
              <a:latin typeface="Calibri"/>
              <a:cs typeface="Calibri"/>
            </a:rPr>
            <a:t>another</a:t>
          </a:r>
          <a:endParaRPr lang="it-IT" b="1" i="0" u="none" strike="noStrike" cap="none" baseline="0" noProof="0" dirty="0" err="1">
            <a:solidFill>
              <a:srgbClr val="010000"/>
            </a:solidFill>
            <a:latin typeface="Calibri"/>
            <a:cs typeface="Calibri"/>
          </a:endParaRPr>
        </a:p>
      </dgm:t>
    </dgm:pt>
    <dgm:pt modelId="{B85EBE16-9E8C-44B8-B317-CFB83937220E}" type="parTrans" cxnId="{6427D7CA-995E-48DC-B279-322DB8FE0B5F}">
      <dgm:prSet/>
      <dgm:spPr/>
      <dgm:t>
        <a:bodyPr/>
        <a:lstStyle/>
        <a:p>
          <a:endParaRPr lang="it-IT"/>
        </a:p>
      </dgm:t>
    </dgm:pt>
    <dgm:pt modelId="{4101ACBF-BFC1-4B0B-8178-190BDEEE199C}" type="sibTrans" cxnId="{6427D7CA-995E-48DC-B279-322DB8FE0B5F}">
      <dgm:prSet/>
      <dgm:spPr/>
      <dgm:t>
        <a:bodyPr/>
        <a:lstStyle/>
        <a:p>
          <a:endParaRPr lang="it-IT"/>
        </a:p>
      </dgm:t>
    </dgm:pt>
    <dgm:pt modelId="{B9C06484-739D-4333-A4ED-C65075680525}">
      <dgm:prSet phldrT="[Testo]" phldr="0"/>
      <dgm:spPr/>
      <dgm:t>
        <a:bodyPr/>
        <a:lstStyle/>
        <a:p>
          <a:pPr rtl="0"/>
          <a:r>
            <a:rPr lang="it-IT" b="1" dirty="0">
              <a:solidFill>
                <a:schemeClr val="bg1"/>
              </a:solidFill>
              <a:latin typeface="Calibri"/>
            </a:rPr>
            <a:t>Visiting </a:t>
          </a:r>
          <a:r>
            <a:rPr lang="it-IT" b="1" dirty="0" err="1">
              <a:solidFill>
                <a:schemeClr val="bg1"/>
              </a:solidFill>
              <a:latin typeface="Calibri"/>
            </a:rPr>
            <a:t>monuments</a:t>
          </a:r>
          <a:r>
            <a:rPr lang="it-IT" b="1" dirty="0">
              <a:solidFill>
                <a:schemeClr val="bg1"/>
              </a:solidFill>
              <a:latin typeface="Calibri"/>
            </a:rPr>
            <a:t> and </a:t>
          </a:r>
          <a:r>
            <a:rPr lang="it-IT" b="1" dirty="0" err="1">
              <a:solidFill>
                <a:schemeClr val="bg1"/>
              </a:solidFill>
              <a:latin typeface="Calibri"/>
            </a:rPr>
            <a:t>other</a:t>
          </a:r>
          <a:r>
            <a:rPr lang="it-IT" b="1" dirty="0">
              <a:solidFill>
                <a:schemeClr val="bg1"/>
              </a:solidFill>
              <a:latin typeface="Calibri"/>
            </a:rPr>
            <a:t> places of </a:t>
          </a:r>
          <a:r>
            <a:rPr lang="it-IT" b="1" dirty="0" err="1">
              <a:solidFill>
                <a:schemeClr val="bg1"/>
              </a:solidFill>
              <a:latin typeface="Calibri"/>
            </a:rPr>
            <a:t>interest</a:t>
          </a:r>
          <a:endParaRPr lang="it-IT" b="1" dirty="0">
            <a:solidFill>
              <a:schemeClr val="bg1"/>
            </a:solidFill>
          </a:endParaRPr>
        </a:p>
      </dgm:t>
    </dgm:pt>
    <dgm:pt modelId="{17BAE515-E194-47E6-804E-709396ED9E9C}" type="parTrans" cxnId="{B54A13D2-9F3A-4DCC-9D58-6F5648DD1998}">
      <dgm:prSet/>
      <dgm:spPr/>
      <dgm:t>
        <a:bodyPr/>
        <a:lstStyle/>
        <a:p>
          <a:endParaRPr lang="it-IT"/>
        </a:p>
      </dgm:t>
    </dgm:pt>
    <dgm:pt modelId="{AE3FE523-BA69-4F4E-A2FB-EEAF2E8941AF}" type="sibTrans" cxnId="{B54A13D2-9F3A-4DCC-9D58-6F5648DD1998}">
      <dgm:prSet/>
      <dgm:spPr/>
      <dgm:t>
        <a:bodyPr/>
        <a:lstStyle/>
        <a:p>
          <a:endParaRPr lang="it-IT"/>
        </a:p>
      </dgm:t>
    </dgm:pt>
    <dgm:pt modelId="{5449A118-407E-4A33-80F7-3AA39B0B6E6C}">
      <dgm:prSet phldrT="[Testo]" phldr="0"/>
      <dgm:spPr/>
      <dgm:t>
        <a:bodyPr/>
        <a:lstStyle/>
        <a:p>
          <a:pPr rtl="0"/>
          <a:r>
            <a:rPr lang="it-IT" b="1" dirty="0" err="1">
              <a:solidFill>
                <a:schemeClr val="bg1"/>
              </a:solidFill>
              <a:latin typeface="Calibri"/>
            </a:rPr>
            <a:t>Satisfaction</a:t>
          </a:r>
          <a:r>
            <a:rPr lang="it-IT" b="1" dirty="0">
              <a:solidFill>
                <a:schemeClr val="bg1"/>
              </a:solidFill>
              <a:latin typeface="Calibri"/>
            </a:rPr>
            <a:t> of </a:t>
          </a:r>
          <a:r>
            <a:rPr lang="it-IT" b="1" dirty="0" err="1">
              <a:solidFill>
                <a:schemeClr val="bg1"/>
              </a:solidFill>
              <a:latin typeface="Calibri"/>
            </a:rPr>
            <a:t>needs</a:t>
          </a:r>
          <a:endParaRPr lang="it-IT" b="1" dirty="0">
            <a:solidFill>
              <a:schemeClr val="bg1"/>
            </a:solidFill>
          </a:endParaRPr>
        </a:p>
      </dgm:t>
    </dgm:pt>
    <dgm:pt modelId="{F486AA39-0E20-4065-B6F1-A4A070F49FBB}" type="parTrans" cxnId="{B2896CDB-4AB3-4BC7-9DE4-79932843A9A5}">
      <dgm:prSet/>
      <dgm:spPr/>
      <dgm:t>
        <a:bodyPr/>
        <a:lstStyle/>
        <a:p>
          <a:endParaRPr lang="it-IT"/>
        </a:p>
      </dgm:t>
    </dgm:pt>
    <dgm:pt modelId="{D723B5D0-7C19-41B4-9C9E-A1D39F1BA76C}" type="sibTrans" cxnId="{B2896CDB-4AB3-4BC7-9DE4-79932843A9A5}">
      <dgm:prSet/>
      <dgm:spPr/>
      <dgm:t>
        <a:bodyPr/>
        <a:lstStyle/>
        <a:p>
          <a:endParaRPr lang="it-IT"/>
        </a:p>
      </dgm:t>
    </dgm:pt>
    <dgm:pt modelId="{9C5697DD-B784-4FD5-80D1-5159685C70D0}">
      <dgm:prSet phldrT="[Testo]" phldr="0"/>
      <dgm:spPr/>
      <dgm:t>
        <a:bodyPr/>
        <a:lstStyle/>
        <a:p>
          <a:pPr rtl="0"/>
          <a:r>
            <a:rPr lang="it-IT" b="1" dirty="0">
              <a:solidFill>
                <a:schemeClr val="bg1"/>
              </a:solidFill>
              <a:latin typeface="Calibri"/>
            </a:rPr>
            <a:t>The </a:t>
          </a:r>
          <a:r>
            <a:rPr lang="it-IT" b="1" dirty="0" err="1">
              <a:solidFill>
                <a:schemeClr val="bg1"/>
              </a:solidFill>
              <a:latin typeface="Calibri"/>
            </a:rPr>
            <a:t>world's</a:t>
          </a:r>
          <a:r>
            <a:rPr lang="it-IT" b="1" dirty="0">
              <a:solidFill>
                <a:schemeClr val="bg1"/>
              </a:solidFill>
              <a:latin typeface="Calibri"/>
            </a:rPr>
            <a:t> </a:t>
          </a:r>
          <a:r>
            <a:rPr lang="it-IT" b="1" dirty="0" err="1">
              <a:solidFill>
                <a:schemeClr val="bg1"/>
              </a:solidFill>
              <a:latin typeface="Calibri"/>
            </a:rPr>
            <a:t>largest</a:t>
          </a:r>
          <a:r>
            <a:rPr lang="it-IT" b="1" dirty="0">
              <a:solidFill>
                <a:schemeClr val="bg1"/>
              </a:solidFill>
              <a:latin typeface="Calibri"/>
            </a:rPr>
            <a:t> and </a:t>
          </a:r>
          <a:r>
            <a:rPr lang="it-IT" b="1" dirty="0" err="1">
              <a:solidFill>
                <a:schemeClr val="bg1"/>
              </a:solidFill>
              <a:latin typeface="Calibri"/>
            </a:rPr>
            <a:t>fastest</a:t>
          </a:r>
          <a:r>
            <a:rPr lang="it-IT" b="1" dirty="0">
              <a:solidFill>
                <a:schemeClr val="bg1"/>
              </a:solidFill>
              <a:latin typeface="Calibri"/>
            </a:rPr>
            <a:t> </a:t>
          </a:r>
          <a:r>
            <a:rPr lang="it-IT" b="1" dirty="0" err="1">
              <a:solidFill>
                <a:schemeClr val="bg1"/>
              </a:solidFill>
              <a:latin typeface="Calibri"/>
            </a:rPr>
            <a:t>growing</a:t>
          </a:r>
          <a:r>
            <a:rPr lang="it-IT" b="1" dirty="0">
              <a:solidFill>
                <a:schemeClr val="bg1"/>
              </a:solidFill>
              <a:latin typeface="Calibri"/>
            </a:rPr>
            <a:t> </a:t>
          </a:r>
          <a:r>
            <a:rPr lang="it-IT" b="1" dirty="0" err="1">
              <a:solidFill>
                <a:schemeClr val="bg1"/>
              </a:solidFill>
              <a:latin typeface="Calibri"/>
            </a:rPr>
            <a:t>industry</a:t>
          </a:r>
          <a:endParaRPr lang="it-IT" b="1" dirty="0">
            <a:solidFill>
              <a:schemeClr val="bg1"/>
            </a:solidFill>
          </a:endParaRPr>
        </a:p>
      </dgm:t>
    </dgm:pt>
    <dgm:pt modelId="{60BB482D-EFD4-4917-9F1C-C474762F6CF0}" type="parTrans" cxnId="{5302F9D0-8151-4AEC-A146-2550179E16A2}">
      <dgm:prSet/>
      <dgm:spPr/>
      <dgm:t>
        <a:bodyPr/>
        <a:lstStyle/>
        <a:p>
          <a:endParaRPr lang="it-IT"/>
        </a:p>
      </dgm:t>
    </dgm:pt>
    <dgm:pt modelId="{6EC4FFE4-02A2-4170-8098-83E450B0687E}" type="sibTrans" cxnId="{5302F9D0-8151-4AEC-A146-2550179E16A2}">
      <dgm:prSet/>
      <dgm:spPr/>
      <dgm:t>
        <a:bodyPr/>
        <a:lstStyle/>
        <a:p>
          <a:endParaRPr lang="it-IT"/>
        </a:p>
      </dgm:t>
    </dgm:pt>
    <dgm:pt modelId="{43CE5B72-F53A-4691-B67E-202740963694}" type="pres">
      <dgm:prSet presAssocID="{60BDBDA4-78E5-41AE-A3C9-1FF8E92BB2B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15CF16C-6E47-4836-A122-43A24FBF6F5F}" type="pres">
      <dgm:prSet presAssocID="{9CFC4C34-A18A-4476-8B08-012794F7D1F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7021E54-52E4-4332-A6EE-F1CEC0DBBA22}" type="pres">
      <dgm:prSet presAssocID="{9CFC4C34-A18A-4476-8B08-012794F7D1FE}" presName="spNode" presStyleCnt="0"/>
      <dgm:spPr/>
    </dgm:pt>
    <dgm:pt modelId="{CC5167A7-51BA-498E-8393-8031938E29CE}" type="pres">
      <dgm:prSet presAssocID="{4101ACBF-BFC1-4B0B-8178-190BDEEE199C}" presName="sibTrans" presStyleLbl="sibTrans1D1" presStyleIdx="0" presStyleCnt="4"/>
      <dgm:spPr/>
      <dgm:t>
        <a:bodyPr/>
        <a:lstStyle/>
        <a:p>
          <a:endParaRPr lang="it-IT"/>
        </a:p>
      </dgm:t>
    </dgm:pt>
    <dgm:pt modelId="{18D9A0AF-314C-48A6-89B7-D153FB7E0891}" type="pres">
      <dgm:prSet presAssocID="{B9C06484-739D-4333-A4ED-C6507568052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707E85E-06D9-4AE8-AB57-EB151B969D41}" type="pres">
      <dgm:prSet presAssocID="{B9C06484-739D-4333-A4ED-C65075680525}" presName="spNode" presStyleCnt="0"/>
      <dgm:spPr/>
    </dgm:pt>
    <dgm:pt modelId="{3E3E1F16-8909-4D03-B6C5-4B9DC461F44E}" type="pres">
      <dgm:prSet presAssocID="{AE3FE523-BA69-4F4E-A2FB-EEAF2E8941AF}" presName="sibTrans" presStyleLbl="sibTrans1D1" presStyleIdx="1" presStyleCnt="4"/>
      <dgm:spPr/>
      <dgm:t>
        <a:bodyPr/>
        <a:lstStyle/>
        <a:p>
          <a:endParaRPr lang="it-IT"/>
        </a:p>
      </dgm:t>
    </dgm:pt>
    <dgm:pt modelId="{700CCB3E-14F6-49E0-AA75-2EE3AB0683AA}" type="pres">
      <dgm:prSet presAssocID="{5449A118-407E-4A33-80F7-3AA39B0B6E6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46D235B-8AEF-4206-B8B0-BFC575AC4ECB}" type="pres">
      <dgm:prSet presAssocID="{5449A118-407E-4A33-80F7-3AA39B0B6E6C}" presName="spNode" presStyleCnt="0"/>
      <dgm:spPr/>
    </dgm:pt>
    <dgm:pt modelId="{6D800552-8DE7-450B-A457-FE0F76812BCE}" type="pres">
      <dgm:prSet presAssocID="{D723B5D0-7C19-41B4-9C9E-A1D39F1BA76C}" presName="sibTrans" presStyleLbl="sibTrans1D1" presStyleIdx="2" presStyleCnt="4"/>
      <dgm:spPr/>
      <dgm:t>
        <a:bodyPr/>
        <a:lstStyle/>
        <a:p>
          <a:endParaRPr lang="it-IT"/>
        </a:p>
      </dgm:t>
    </dgm:pt>
    <dgm:pt modelId="{7715410D-C124-4BE4-9C1F-576E110BD9CD}" type="pres">
      <dgm:prSet presAssocID="{9C5697DD-B784-4FD5-80D1-5159685C70D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BDCAB6-9C48-48D3-9E9A-37F85055E4AF}" type="pres">
      <dgm:prSet presAssocID="{9C5697DD-B784-4FD5-80D1-5159685C70D0}" presName="spNode" presStyleCnt="0"/>
      <dgm:spPr/>
    </dgm:pt>
    <dgm:pt modelId="{F338E10B-41D2-43D3-BAD4-4BD551821B73}" type="pres">
      <dgm:prSet presAssocID="{6EC4FFE4-02A2-4170-8098-83E450B0687E}" presName="sibTrans" presStyleLbl="sibTrans1D1" presStyleIdx="3" presStyleCnt="4"/>
      <dgm:spPr/>
      <dgm:t>
        <a:bodyPr/>
        <a:lstStyle/>
        <a:p>
          <a:endParaRPr lang="it-IT"/>
        </a:p>
      </dgm:t>
    </dgm:pt>
  </dgm:ptLst>
  <dgm:cxnLst>
    <dgm:cxn modelId="{B54A13D2-9F3A-4DCC-9D58-6F5648DD1998}" srcId="{60BDBDA4-78E5-41AE-A3C9-1FF8E92BB2B1}" destId="{B9C06484-739D-4333-A4ED-C65075680525}" srcOrd="1" destOrd="0" parTransId="{17BAE515-E194-47E6-804E-709396ED9E9C}" sibTransId="{AE3FE523-BA69-4F4E-A2FB-EEAF2E8941AF}"/>
    <dgm:cxn modelId="{8EFEFFB2-8A7F-449B-85F7-8343989B873A}" type="presOf" srcId="{60BDBDA4-78E5-41AE-A3C9-1FF8E92BB2B1}" destId="{43CE5B72-F53A-4691-B67E-202740963694}" srcOrd="0" destOrd="0" presId="urn:microsoft.com/office/officeart/2005/8/layout/cycle6"/>
    <dgm:cxn modelId="{E91486C0-B4F2-4CC4-A9A5-3733E30D62C1}" type="presOf" srcId="{AE3FE523-BA69-4F4E-A2FB-EEAF2E8941AF}" destId="{3E3E1F16-8909-4D03-B6C5-4B9DC461F44E}" srcOrd="0" destOrd="0" presId="urn:microsoft.com/office/officeart/2005/8/layout/cycle6"/>
    <dgm:cxn modelId="{B2896CDB-4AB3-4BC7-9DE4-79932843A9A5}" srcId="{60BDBDA4-78E5-41AE-A3C9-1FF8E92BB2B1}" destId="{5449A118-407E-4A33-80F7-3AA39B0B6E6C}" srcOrd="2" destOrd="0" parTransId="{F486AA39-0E20-4065-B6F1-A4A070F49FBB}" sibTransId="{D723B5D0-7C19-41B4-9C9E-A1D39F1BA76C}"/>
    <dgm:cxn modelId="{1360779C-7FD0-4580-9804-EC3A41D46204}" type="presOf" srcId="{B9C06484-739D-4333-A4ED-C65075680525}" destId="{18D9A0AF-314C-48A6-89B7-D153FB7E0891}" srcOrd="0" destOrd="0" presId="urn:microsoft.com/office/officeart/2005/8/layout/cycle6"/>
    <dgm:cxn modelId="{E5049259-0098-4B69-BCD2-E5560154D89F}" type="presOf" srcId="{5449A118-407E-4A33-80F7-3AA39B0B6E6C}" destId="{700CCB3E-14F6-49E0-AA75-2EE3AB0683AA}" srcOrd="0" destOrd="0" presId="urn:microsoft.com/office/officeart/2005/8/layout/cycle6"/>
    <dgm:cxn modelId="{BAD79748-4940-4E4E-8164-7B3603DCAA1D}" type="presOf" srcId="{9CFC4C34-A18A-4476-8B08-012794F7D1FE}" destId="{615CF16C-6E47-4836-A122-43A24FBF6F5F}" srcOrd="0" destOrd="0" presId="urn:microsoft.com/office/officeart/2005/8/layout/cycle6"/>
    <dgm:cxn modelId="{6427D7CA-995E-48DC-B279-322DB8FE0B5F}" srcId="{60BDBDA4-78E5-41AE-A3C9-1FF8E92BB2B1}" destId="{9CFC4C34-A18A-4476-8B08-012794F7D1FE}" srcOrd="0" destOrd="0" parTransId="{B85EBE16-9E8C-44B8-B317-CFB83937220E}" sibTransId="{4101ACBF-BFC1-4B0B-8178-190BDEEE199C}"/>
    <dgm:cxn modelId="{570F5845-D4E3-41A3-AFBE-F9AA5008E84B}" type="presOf" srcId="{6EC4FFE4-02A2-4170-8098-83E450B0687E}" destId="{F338E10B-41D2-43D3-BAD4-4BD551821B73}" srcOrd="0" destOrd="0" presId="urn:microsoft.com/office/officeart/2005/8/layout/cycle6"/>
    <dgm:cxn modelId="{2B41FFBF-4FBA-4771-8361-9746F36B32E2}" type="presOf" srcId="{9C5697DD-B784-4FD5-80D1-5159685C70D0}" destId="{7715410D-C124-4BE4-9C1F-576E110BD9CD}" srcOrd="0" destOrd="0" presId="urn:microsoft.com/office/officeart/2005/8/layout/cycle6"/>
    <dgm:cxn modelId="{C7EA91F4-0CDD-4C7F-8DD2-22AEB62BE628}" type="presOf" srcId="{D723B5D0-7C19-41B4-9C9E-A1D39F1BA76C}" destId="{6D800552-8DE7-450B-A457-FE0F76812BCE}" srcOrd="0" destOrd="0" presId="urn:microsoft.com/office/officeart/2005/8/layout/cycle6"/>
    <dgm:cxn modelId="{5302F9D0-8151-4AEC-A146-2550179E16A2}" srcId="{60BDBDA4-78E5-41AE-A3C9-1FF8E92BB2B1}" destId="{9C5697DD-B784-4FD5-80D1-5159685C70D0}" srcOrd="3" destOrd="0" parTransId="{60BB482D-EFD4-4917-9F1C-C474762F6CF0}" sibTransId="{6EC4FFE4-02A2-4170-8098-83E450B0687E}"/>
    <dgm:cxn modelId="{860654D4-B1EA-49D1-90FD-F32477888C29}" type="presOf" srcId="{4101ACBF-BFC1-4B0B-8178-190BDEEE199C}" destId="{CC5167A7-51BA-498E-8393-8031938E29CE}" srcOrd="0" destOrd="0" presId="urn:microsoft.com/office/officeart/2005/8/layout/cycle6"/>
    <dgm:cxn modelId="{00D89247-1A88-46F6-B882-57E779B292AE}" type="presParOf" srcId="{43CE5B72-F53A-4691-B67E-202740963694}" destId="{615CF16C-6E47-4836-A122-43A24FBF6F5F}" srcOrd="0" destOrd="0" presId="urn:microsoft.com/office/officeart/2005/8/layout/cycle6"/>
    <dgm:cxn modelId="{583F8F3C-4492-487A-B46B-931F3EC5300A}" type="presParOf" srcId="{43CE5B72-F53A-4691-B67E-202740963694}" destId="{47021E54-52E4-4332-A6EE-F1CEC0DBBA22}" srcOrd="1" destOrd="0" presId="urn:microsoft.com/office/officeart/2005/8/layout/cycle6"/>
    <dgm:cxn modelId="{1ABCCE6B-9F49-4899-AD79-040E5EE1AF53}" type="presParOf" srcId="{43CE5B72-F53A-4691-B67E-202740963694}" destId="{CC5167A7-51BA-498E-8393-8031938E29CE}" srcOrd="2" destOrd="0" presId="urn:microsoft.com/office/officeart/2005/8/layout/cycle6"/>
    <dgm:cxn modelId="{3618F6D9-047F-4CE8-81D8-42C2A89D38F7}" type="presParOf" srcId="{43CE5B72-F53A-4691-B67E-202740963694}" destId="{18D9A0AF-314C-48A6-89B7-D153FB7E0891}" srcOrd="3" destOrd="0" presId="urn:microsoft.com/office/officeart/2005/8/layout/cycle6"/>
    <dgm:cxn modelId="{6F6EFC0D-9661-451F-8FBE-2077FF5C1752}" type="presParOf" srcId="{43CE5B72-F53A-4691-B67E-202740963694}" destId="{7707E85E-06D9-4AE8-AB57-EB151B969D41}" srcOrd="4" destOrd="0" presId="urn:microsoft.com/office/officeart/2005/8/layout/cycle6"/>
    <dgm:cxn modelId="{01CD6D65-4E61-4940-992C-90F1DD3F4B85}" type="presParOf" srcId="{43CE5B72-F53A-4691-B67E-202740963694}" destId="{3E3E1F16-8909-4D03-B6C5-4B9DC461F44E}" srcOrd="5" destOrd="0" presId="urn:microsoft.com/office/officeart/2005/8/layout/cycle6"/>
    <dgm:cxn modelId="{B7030392-B62B-42F7-9080-48822B5082CD}" type="presParOf" srcId="{43CE5B72-F53A-4691-B67E-202740963694}" destId="{700CCB3E-14F6-49E0-AA75-2EE3AB0683AA}" srcOrd="6" destOrd="0" presId="urn:microsoft.com/office/officeart/2005/8/layout/cycle6"/>
    <dgm:cxn modelId="{099A1A8B-227B-4DBB-A39E-96150869AC28}" type="presParOf" srcId="{43CE5B72-F53A-4691-B67E-202740963694}" destId="{F46D235B-8AEF-4206-B8B0-BFC575AC4ECB}" srcOrd="7" destOrd="0" presId="urn:microsoft.com/office/officeart/2005/8/layout/cycle6"/>
    <dgm:cxn modelId="{4BD7E734-C5C6-4479-857E-3BC82BEE37FC}" type="presParOf" srcId="{43CE5B72-F53A-4691-B67E-202740963694}" destId="{6D800552-8DE7-450B-A457-FE0F76812BCE}" srcOrd="8" destOrd="0" presId="urn:microsoft.com/office/officeart/2005/8/layout/cycle6"/>
    <dgm:cxn modelId="{B702B52A-AACE-4AB1-B351-B8B73BE129C6}" type="presParOf" srcId="{43CE5B72-F53A-4691-B67E-202740963694}" destId="{7715410D-C124-4BE4-9C1F-576E110BD9CD}" srcOrd="9" destOrd="0" presId="urn:microsoft.com/office/officeart/2005/8/layout/cycle6"/>
    <dgm:cxn modelId="{CDBD1C54-8324-42FB-AB47-BABFCFF2C911}" type="presParOf" srcId="{43CE5B72-F53A-4691-B67E-202740963694}" destId="{82BDCAB6-9C48-48D3-9E9A-37F85055E4AF}" srcOrd="10" destOrd="0" presId="urn:microsoft.com/office/officeart/2005/8/layout/cycle6"/>
    <dgm:cxn modelId="{DC099063-89DF-48A7-BB2B-02DBAB695821}" type="presParOf" srcId="{43CE5B72-F53A-4691-B67E-202740963694}" destId="{F338E10B-41D2-43D3-BAD4-4BD551821B73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B40A91-96C3-40A7-B377-1344FC072D78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46ED871-C319-4E5F-BE98-F4E321CA59DF}">
      <dgm:prSet phldrT="[Testo]" phldr="0"/>
      <dgm:spPr/>
      <dgm:t>
        <a:bodyPr/>
        <a:lstStyle/>
        <a:p>
          <a:r>
            <a:rPr lang="it-IT" b="1" dirty="0">
              <a:solidFill>
                <a:schemeClr val="bg1"/>
              </a:solidFill>
              <a:latin typeface="Calibri"/>
            </a:rPr>
            <a:t>INCOMING</a:t>
          </a:r>
          <a:r>
            <a:rPr lang="it-IT" b="1" i="0" u="none" strike="noStrike" cap="none" baseline="0" noProof="0" dirty="0">
              <a:solidFill>
                <a:schemeClr val="bg1"/>
              </a:solidFill>
              <a:latin typeface="Calibri"/>
              <a:cs typeface="Calibri"/>
            </a:rPr>
            <a:t>/INBOUND</a:t>
          </a:r>
          <a:endParaRPr lang="it-IT" b="1" i="0" u="none" strike="noStrike" cap="none" baseline="0" noProof="0" dirty="0">
            <a:solidFill>
              <a:srgbClr val="010000"/>
            </a:solidFill>
            <a:latin typeface="Calibri"/>
            <a:cs typeface="Calibri"/>
          </a:endParaRPr>
        </a:p>
      </dgm:t>
    </dgm:pt>
    <dgm:pt modelId="{511EAF62-C2A5-4A78-BB85-9897F34DF5C9}" type="parTrans" cxnId="{4D9E29A0-E183-4432-9FCB-67DFEA07A4E8}">
      <dgm:prSet/>
      <dgm:spPr/>
      <dgm:t>
        <a:bodyPr/>
        <a:lstStyle/>
        <a:p>
          <a:endParaRPr lang="it-IT"/>
        </a:p>
      </dgm:t>
    </dgm:pt>
    <dgm:pt modelId="{CD30F07E-9362-4D57-8461-4206B86DA52F}" type="sibTrans" cxnId="{4D9E29A0-E183-4432-9FCB-67DFEA07A4E8}">
      <dgm:prSet/>
      <dgm:spPr/>
      <dgm:t>
        <a:bodyPr/>
        <a:lstStyle/>
        <a:p>
          <a:endParaRPr lang="it-IT"/>
        </a:p>
      </dgm:t>
    </dgm:pt>
    <dgm:pt modelId="{F34678A8-2CCC-4D8C-963F-53014B6B90CF}">
      <dgm:prSet phldrT="[Testo]" phldr="0"/>
      <dgm:spPr/>
      <dgm:t>
        <a:bodyPr/>
        <a:lstStyle/>
        <a:p>
          <a:r>
            <a:rPr lang="it-IT" b="1" dirty="0">
              <a:solidFill>
                <a:schemeClr val="bg1"/>
              </a:solidFill>
              <a:latin typeface="Calibri"/>
            </a:rPr>
            <a:t>OUTBOUND</a:t>
          </a:r>
          <a:endParaRPr lang="it-IT" b="1" dirty="0">
            <a:solidFill>
              <a:schemeClr val="bg1"/>
            </a:solidFill>
          </a:endParaRPr>
        </a:p>
      </dgm:t>
    </dgm:pt>
    <dgm:pt modelId="{79084016-BD93-493C-85C3-151C3CBA7B06}" type="parTrans" cxnId="{665D8BEF-FF36-48E0-A966-8F0A29D44C9D}">
      <dgm:prSet/>
      <dgm:spPr/>
      <dgm:t>
        <a:bodyPr/>
        <a:lstStyle/>
        <a:p>
          <a:endParaRPr lang="it-IT"/>
        </a:p>
      </dgm:t>
    </dgm:pt>
    <dgm:pt modelId="{1BDCB638-EDCF-4F63-B7D2-16DDE0BF86F8}" type="sibTrans" cxnId="{665D8BEF-FF36-48E0-A966-8F0A29D44C9D}">
      <dgm:prSet/>
      <dgm:spPr/>
      <dgm:t>
        <a:bodyPr/>
        <a:lstStyle/>
        <a:p>
          <a:endParaRPr lang="it-IT"/>
        </a:p>
      </dgm:t>
    </dgm:pt>
    <dgm:pt modelId="{0237875F-8728-4EF0-A365-DFE97702E1AA}">
      <dgm:prSet phldrT="[Testo]" phldr="0"/>
      <dgm:spPr/>
      <dgm:t>
        <a:bodyPr/>
        <a:lstStyle/>
        <a:p>
          <a:r>
            <a:rPr lang="it-IT" b="1" dirty="0">
              <a:solidFill>
                <a:schemeClr val="bg1"/>
              </a:solidFill>
              <a:latin typeface="Calibri"/>
            </a:rPr>
            <a:t>DOMESTIC</a:t>
          </a:r>
          <a:endParaRPr lang="it-IT" b="1" dirty="0">
            <a:solidFill>
              <a:schemeClr val="bg1"/>
            </a:solidFill>
          </a:endParaRPr>
        </a:p>
      </dgm:t>
    </dgm:pt>
    <dgm:pt modelId="{4D3307A1-9ED9-4926-992E-AE67B9D235E3}" type="parTrans" cxnId="{E03A8FC6-CADA-4E89-B25E-D0509CCF5043}">
      <dgm:prSet/>
      <dgm:spPr/>
      <dgm:t>
        <a:bodyPr/>
        <a:lstStyle/>
        <a:p>
          <a:endParaRPr lang="it-IT"/>
        </a:p>
      </dgm:t>
    </dgm:pt>
    <dgm:pt modelId="{55EB5A42-3B56-4FF3-A3B4-04985F42C0CB}" type="sibTrans" cxnId="{E03A8FC6-CADA-4E89-B25E-D0509CCF5043}">
      <dgm:prSet/>
      <dgm:spPr/>
      <dgm:t>
        <a:bodyPr/>
        <a:lstStyle/>
        <a:p>
          <a:endParaRPr lang="it-IT"/>
        </a:p>
      </dgm:t>
    </dgm:pt>
    <dgm:pt modelId="{6BBB93E7-EB67-414A-8537-A60C9D9833D3}">
      <dgm:prSet phldrT="[Testo]" phldr="0"/>
      <dgm:spPr/>
      <dgm:t>
        <a:bodyPr/>
        <a:lstStyle/>
        <a:p>
          <a:pPr rtl="0"/>
          <a:r>
            <a:rPr lang="it-IT" b="1" dirty="0">
              <a:solidFill>
                <a:schemeClr val="bg1"/>
              </a:solidFill>
              <a:latin typeface="Calibri"/>
            </a:rPr>
            <a:t>STAYCATION</a:t>
          </a:r>
          <a:endParaRPr lang="it-IT" b="1" dirty="0">
            <a:solidFill>
              <a:schemeClr val="bg1"/>
            </a:solidFill>
          </a:endParaRPr>
        </a:p>
      </dgm:t>
    </dgm:pt>
    <dgm:pt modelId="{AFF01B25-0A58-4CA7-B69A-68D42A82B795}" type="parTrans" cxnId="{DA9FF417-1271-4BD4-B046-65C3497D5ED1}">
      <dgm:prSet/>
      <dgm:spPr/>
      <dgm:t>
        <a:bodyPr/>
        <a:lstStyle/>
        <a:p>
          <a:endParaRPr lang="it-IT"/>
        </a:p>
      </dgm:t>
    </dgm:pt>
    <dgm:pt modelId="{48B294A3-7E01-4EEF-B78C-29E7936F34EC}" type="sibTrans" cxnId="{DA9FF417-1271-4BD4-B046-65C3497D5ED1}">
      <dgm:prSet/>
      <dgm:spPr/>
      <dgm:t>
        <a:bodyPr/>
        <a:lstStyle/>
        <a:p>
          <a:endParaRPr lang="it-IT"/>
        </a:p>
      </dgm:t>
    </dgm:pt>
    <dgm:pt modelId="{5F0EFFC8-FD0B-43A4-AD38-A57BD16D224C}">
      <dgm:prSet phldrT="[Testo]" phldr="0"/>
      <dgm:spPr/>
      <dgm:t>
        <a:bodyPr/>
        <a:lstStyle/>
        <a:p>
          <a:pPr rtl="0"/>
          <a:r>
            <a:rPr lang="it-IT" b="1" dirty="0">
              <a:solidFill>
                <a:schemeClr val="bg1"/>
              </a:solidFill>
              <a:latin typeface="Calibri"/>
            </a:rPr>
            <a:t>DAY TRIPPERS/EXCURSIONISTS</a:t>
          </a:r>
          <a:endParaRPr lang="it-IT" b="1" dirty="0">
            <a:solidFill>
              <a:schemeClr val="bg1"/>
            </a:solidFill>
          </a:endParaRPr>
        </a:p>
      </dgm:t>
    </dgm:pt>
    <dgm:pt modelId="{B5AE2C53-CD9B-485C-82C5-86B822970516}" type="parTrans" cxnId="{E745DEC3-9571-4C79-A111-99A5619B52C8}">
      <dgm:prSet/>
      <dgm:spPr/>
      <dgm:t>
        <a:bodyPr/>
        <a:lstStyle/>
        <a:p>
          <a:endParaRPr lang="it-IT"/>
        </a:p>
      </dgm:t>
    </dgm:pt>
    <dgm:pt modelId="{55DA4B6D-9315-4065-8D49-14F743D99E60}" type="sibTrans" cxnId="{E745DEC3-9571-4C79-A111-99A5619B52C8}">
      <dgm:prSet/>
      <dgm:spPr/>
      <dgm:t>
        <a:bodyPr/>
        <a:lstStyle/>
        <a:p>
          <a:endParaRPr lang="it-IT"/>
        </a:p>
      </dgm:t>
    </dgm:pt>
    <dgm:pt modelId="{EE1AE447-DCF8-48E0-9636-DE75B6C22330}" type="pres">
      <dgm:prSet presAssocID="{26B40A91-96C3-40A7-B377-1344FC072D7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C5B97A0-465B-4AB1-9EAD-028AC08EC3F5}" type="pres">
      <dgm:prSet presAssocID="{046ED871-C319-4E5F-BE98-F4E321CA59D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6AEC67B-B28A-4F1C-B56A-B8B57D7988DF}" type="pres">
      <dgm:prSet presAssocID="{046ED871-C319-4E5F-BE98-F4E321CA59DF}" presName="spNode" presStyleCnt="0"/>
      <dgm:spPr/>
    </dgm:pt>
    <dgm:pt modelId="{BBA1E290-FFCD-496E-9CA0-C1ADB8B920C5}" type="pres">
      <dgm:prSet presAssocID="{CD30F07E-9362-4D57-8461-4206B86DA52F}" presName="sibTrans" presStyleLbl="sibTrans1D1" presStyleIdx="0" presStyleCnt="5"/>
      <dgm:spPr/>
      <dgm:t>
        <a:bodyPr/>
        <a:lstStyle/>
        <a:p>
          <a:endParaRPr lang="it-IT"/>
        </a:p>
      </dgm:t>
    </dgm:pt>
    <dgm:pt modelId="{FBD8C5ED-95E6-4C99-B7DC-FB7C169D3593}" type="pres">
      <dgm:prSet presAssocID="{F34678A8-2CCC-4D8C-963F-53014B6B90C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E480195-927F-4A33-97CB-FDAB03535121}" type="pres">
      <dgm:prSet presAssocID="{F34678A8-2CCC-4D8C-963F-53014B6B90CF}" presName="spNode" presStyleCnt="0"/>
      <dgm:spPr/>
    </dgm:pt>
    <dgm:pt modelId="{1872FC80-4A5C-4FFF-85B3-9FA4C719ABBB}" type="pres">
      <dgm:prSet presAssocID="{1BDCB638-EDCF-4F63-B7D2-16DDE0BF86F8}" presName="sibTrans" presStyleLbl="sibTrans1D1" presStyleIdx="1" presStyleCnt="5"/>
      <dgm:spPr/>
      <dgm:t>
        <a:bodyPr/>
        <a:lstStyle/>
        <a:p>
          <a:endParaRPr lang="it-IT"/>
        </a:p>
      </dgm:t>
    </dgm:pt>
    <dgm:pt modelId="{6FE43EF7-2806-4F16-A2A6-E8CC6F5DF665}" type="pres">
      <dgm:prSet presAssocID="{0237875F-8728-4EF0-A365-DFE97702E1A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0A823F7-2DA1-46CB-99CB-97E66F2A8E40}" type="pres">
      <dgm:prSet presAssocID="{0237875F-8728-4EF0-A365-DFE97702E1AA}" presName="spNode" presStyleCnt="0"/>
      <dgm:spPr/>
    </dgm:pt>
    <dgm:pt modelId="{4DB20B35-972D-4777-AEBD-B457CA928E32}" type="pres">
      <dgm:prSet presAssocID="{55EB5A42-3B56-4FF3-A3B4-04985F42C0CB}" presName="sibTrans" presStyleLbl="sibTrans1D1" presStyleIdx="2" presStyleCnt="5"/>
      <dgm:spPr/>
      <dgm:t>
        <a:bodyPr/>
        <a:lstStyle/>
        <a:p>
          <a:endParaRPr lang="it-IT"/>
        </a:p>
      </dgm:t>
    </dgm:pt>
    <dgm:pt modelId="{ADD7FB3E-CDBA-45E8-B28A-878B6EEC72A6}" type="pres">
      <dgm:prSet presAssocID="{6BBB93E7-EB67-414A-8537-A60C9D9833D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71DC8F8-7398-4F9B-9561-EB34859F09D7}" type="pres">
      <dgm:prSet presAssocID="{6BBB93E7-EB67-414A-8537-A60C9D9833D3}" presName="spNode" presStyleCnt="0"/>
      <dgm:spPr/>
    </dgm:pt>
    <dgm:pt modelId="{9A75F6DA-82FF-4D94-A8B8-E0C42CDAEEDA}" type="pres">
      <dgm:prSet presAssocID="{48B294A3-7E01-4EEF-B78C-29E7936F34EC}" presName="sibTrans" presStyleLbl="sibTrans1D1" presStyleIdx="3" presStyleCnt="5"/>
      <dgm:spPr/>
      <dgm:t>
        <a:bodyPr/>
        <a:lstStyle/>
        <a:p>
          <a:endParaRPr lang="it-IT"/>
        </a:p>
      </dgm:t>
    </dgm:pt>
    <dgm:pt modelId="{648FBACE-5878-4344-A5E7-0C9CCD53453A}" type="pres">
      <dgm:prSet presAssocID="{5F0EFFC8-FD0B-43A4-AD38-A57BD16D224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65ABAE7-896D-4144-9A29-F0696A7DCDB2}" type="pres">
      <dgm:prSet presAssocID="{5F0EFFC8-FD0B-43A4-AD38-A57BD16D224C}" presName="spNode" presStyleCnt="0"/>
      <dgm:spPr/>
    </dgm:pt>
    <dgm:pt modelId="{AA1633C4-589D-49A6-B361-DA4904C37EEE}" type="pres">
      <dgm:prSet presAssocID="{55DA4B6D-9315-4065-8D49-14F743D99E60}" presName="sibTrans" presStyleLbl="sibTrans1D1" presStyleIdx="4" presStyleCnt="5"/>
      <dgm:spPr/>
      <dgm:t>
        <a:bodyPr/>
        <a:lstStyle/>
        <a:p>
          <a:endParaRPr lang="it-IT"/>
        </a:p>
      </dgm:t>
    </dgm:pt>
  </dgm:ptLst>
  <dgm:cxnLst>
    <dgm:cxn modelId="{F2A7FB2C-CC3B-4B6C-AC3B-AFA405DF4821}" type="presOf" srcId="{1BDCB638-EDCF-4F63-B7D2-16DDE0BF86F8}" destId="{1872FC80-4A5C-4FFF-85B3-9FA4C719ABBB}" srcOrd="0" destOrd="0" presId="urn:microsoft.com/office/officeart/2005/8/layout/cycle6"/>
    <dgm:cxn modelId="{6D715E2A-F511-4F4C-B5EF-59D6BF6ED7F5}" type="presOf" srcId="{48B294A3-7E01-4EEF-B78C-29E7936F34EC}" destId="{9A75F6DA-82FF-4D94-A8B8-E0C42CDAEEDA}" srcOrd="0" destOrd="0" presId="urn:microsoft.com/office/officeart/2005/8/layout/cycle6"/>
    <dgm:cxn modelId="{E750989B-3844-466A-BFA3-D22CF196BF90}" type="presOf" srcId="{F34678A8-2CCC-4D8C-963F-53014B6B90CF}" destId="{FBD8C5ED-95E6-4C99-B7DC-FB7C169D3593}" srcOrd="0" destOrd="0" presId="urn:microsoft.com/office/officeart/2005/8/layout/cycle6"/>
    <dgm:cxn modelId="{CD12C4E3-592A-4246-8B3B-CFACE81C546C}" type="presOf" srcId="{5F0EFFC8-FD0B-43A4-AD38-A57BD16D224C}" destId="{648FBACE-5878-4344-A5E7-0C9CCD53453A}" srcOrd="0" destOrd="0" presId="urn:microsoft.com/office/officeart/2005/8/layout/cycle6"/>
    <dgm:cxn modelId="{4D9E29A0-E183-4432-9FCB-67DFEA07A4E8}" srcId="{26B40A91-96C3-40A7-B377-1344FC072D78}" destId="{046ED871-C319-4E5F-BE98-F4E321CA59DF}" srcOrd="0" destOrd="0" parTransId="{511EAF62-C2A5-4A78-BB85-9897F34DF5C9}" sibTransId="{CD30F07E-9362-4D57-8461-4206B86DA52F}"/>
    <dgm:cxn modelId="{E745DEC3-9571-4C79-A111-99A5619B52C8}" srcId="{26B40A91-96C3-40A7-B377-1344FC072D78}" destId="{5F0EFFC8-FD0B-43A4-AD38-A57BD16D224C}" srcOrd="4" destOrd="0" parTransId="{B5AE2C53-CD9B-485C-82C5-86B822970516}" sibTransId="{55DA4B6D-9315-4065-8D49-14F743D99E60}"/>
    <dgm:cxn modelId="{665D8BEF-FF36-48E0-A966-8F0A29D44C9D}" srcId="{26B40A91-96C3-40A7-B377-1344FC072D78}" destId="{F34678A8-2CCC-4D8C-963F-53014B6B90CF}" srcOrd="1" destOrd="0" parTransId="{79084016-BD93-493C-85C3-151C3CBA7B06}" sibTransId="{1BDCB638-EDCF-4F63-B7D2-16DDE0BF86F8}"/>
    <dgm:cxn modelId="{542A6D42-10D9-4B75-A3F3-C9A9E8BE7A4B}" type="presOf" srcId="{046ED871-C319-4E5F-BE98-F4E321CA59DF}" destId="{3C5B97A0-465B-4AB1-9EAD-028AC08EC3F5}" srcOrd="0" destOrd="0" presId="urn:microsoft.com/office/officeart/2005/8/layout/cycle6"/>
    <dgm:cxn modelId="{0A3FC8F9-2F4E-47DB-BDF9-D4415B99AFAB}" type="presOf" srcId="{55DA4B6D-9315-4065-8D49-14F743D99E60}" destId="{AA1633C4-589D-49A6-B361-DA4904C37EEE}" srcOrd="0" destOrd="0" presId="urn:microsoft.com/office/officeart/2005/8/layout/cycle6"/>
    <dgm:cxn modelId="{8179B646-0D7D-40C1-AEAF-CD0071F648FE}" type="presOf" srcId="{55EB5A42-3B56-4FF3-A3B4-04985F42C0CB}" destId="{4DB20B35-972D-4777-AEBD-B457CA928E32}" srcOrd="0" destOrd="0" presId="urn:microsoft.com/office/officeart/2005/8/layout/cycle6"/>
    <dgm:cxn modelId="{E03A8FC6-CADA-4E89-B25E-D0509CCF5043}" srcId="{26B40A91-96C3-40A7-B377-1344FC072D78}" destId="{0237875F-8728-4EF0-A365-DFE97702E1AA}" srcOrd="2" destOrd="0" parTransId="{4D3307A1-9ED9-4926-992E-AE67B9D235E3}" sibTransId="{55EB5A42-3B56-4FF3-A3B4-04985F42C0CB}"/>
    <dgm:cxn modelId="{1C037B17-DB0F-4DA7-B8FC-A6DA56F65EF3}" type="presOf" srcId="{26B40A91-96C3-40A7-B377-1344FC072D78}" destId="{EE1AE447-DCF8-48E0-9636-DE75B6C22330}" srcOrd="0" destOrd="0" presId="urn:microsoft.com/office/officeart/2005/8/layout/cycle6"/>
    <dgm:cxn modelId="{2098370C-71C6-4C21-80DD-0852D7BAB88D}" type="presOf" srcId="{6BBB93E7-EB67-414A-8537-A60C9D9833D3}" destId="{ADD7FB3E-CDBA-45E8-B28A-878B6EEC72A6}" srcOrd="0" destOrd="0" presId="urn:microsoft.com/office/officeart/2005/8/layout/cycle6"/>
    <dgm:cxn modelId="{D3545F69-E969-4A46-BC78-FE057AF518EE}" type="presOf" srcId="{CD30F07E-9362-4D57-8461-4206B86DA52F}" destId="{BBA1E290-FFCD-496E-9CA0-C1ADB8B920C5}" srcOrd="0" destOrd="0" presId="urn:microsoft.com/office/officeart/2005/8/layout/cycle6"/>
    <dgm:cxn modelId="{DA9FF417-1271-4BD4-B046-65C3497D5ED1}" srcId="{26B40A91-96C3-40A7-B377-1344FC072D78}" destId="{6BBB93E7-EB67-414A-8537-A60C9D9833D3}" srcOrd="3" destOrd="0" parTransId="{AFF01B25-0A58-4CA7-B69A-68D42A82B795}" sibTransId="{48B294A3-7E01-4EEF-B78C-29E7936F34EC}"/>
    <dgm:cxn modelId="{CB53C1D7-8078-42EF-A0BC-042158B01171}" type="presOf" srcId="{0237875F-8728-4EF0-A365-DFE97702E1AA}" destId="{6FE43EF7-2806-4F16-A2A6-E8CC6F5DF665}" srcOrd="0" destOrd="0" presId="urn:microsoft.com/office/officeart/2005/8/layout/cycle6"/>
    <dgm:cxn modelId="{92269639-6A1B-4D58-8322-6AFBD9D87505}" type="presParOf" srcId="{EE1AE447-DCF8-48E0-9636-DE75B6C22330}" destId="{3C5B97A0-465B-4AB1-9EAD-028AC08EC3F5}" srcOrd="0" destOrd="0" presId="urn:microsoft.com/office/officeart/2005/8/layout/cycle6"/>
    <dgm:cxn modelId="{AA4775AD-8D75-4A08-A97C-A513FD3E7B21}" type="presParOf" srcId="{EE1AE447-DCF8-48E0-9636-DE75B6C22330}" destId="{76AEC67B-B28A-4F1C-B56A-B8B57D7988DF}" srcOrd="1" destOrd="0" presId="urn:microsoft.com/office/officeart/2005/8/layout/cycle6"/>
    <dgm:cxn modelId="{F0370EAC-05DD-4816-A3B9-86DA275196BE}" type="presParOf" srcId="{EE1AE447-DCF8-48E0-9636-DE75B6C22330}" destId="{BBA1E290-FFCD-496E-9CA0-C1ADB8B920C5}" srcOrd="2" destOrd="0" presId="urn:microsoft.com/office/officeart/2005/8/layout/cycle6"/>
    <dgm:cxn modelId="{1A9FB578-1B66-4490-90B3-73C9CF9D2B0C}" type="presParOf" srcId="{EE1AE447-DCF8-48E0-9636-DE75B6C22330}" destId="{FBD8C5ED-95E6-4C99-B7DC-FB7C169D3593}" srcOrd="3" destOrd="0" presId="urn:microsoft.com/office/officeart/2005/8/layout/cycle6"/>
    <dgm:cxn modelId="{79277B27-1D6E-4E23-B760-9BE599C7402B}" type="presParOf" srcId="{EE1AE447-DCF8-48E0-9636-DE75B6C22330}" destId="{6E480195-927F-4A33-97CB-FDAB03535121}" srcOrd="4" destOrd="0" presId="urn:microsoft.com/office/officeart/2005/8/layout/cycle6"/>
    <dgm:cxn modelId="{147FF83F-50F6-427B-BD45-D6B1F3CAABE9}" type="presParOf" srcId="{EE1AE447-DCF8-48E0-9636-DE75B6C22330}" destId="{1872FC80-4A5C-4FFF-85B3-9FA4C719ABBB}" srcOrd="5" destOrd="0" presId="urn:microsoft.com/office/officeart/2005/8/layout/cycle6"/>
    <dgm:cxn modelId="{642E4A46-8961-4A8A-9B47-B46084B5986C}" type="presParOf" srcId="{EE1AE447-DCF8-48E0-9636-DE75B6C22330}" destId="{6FE43EF7-2806-4F16-A2A6-E8CC6F5DF665}" srcOrd="6" destOrd="0" presId="urn:microsoft.com/office/officeart/2005/8/layout/cycle6"/>
    <dgm:cxn modelId="{0511B716-80A4-45D8-BE09-388E88C46475}" type="presParOf" srcId="{EE1AE447-DCF8-48E0-9636-DE75B6C22330}" destId="{D0A823F7-2DA1-46CB-99CB-97E66F2A8E40}" srcOrd="7" destOrd="0" presId="urn:microsoft.com/office/officeart/2005/8/layout/cycle6"/>
    <dgm:cxn modelId="{CC99C154-1D1E-4F4E-8836-6FD00C586643}" type="presParOf" srcId="{EE1AE447-DCF8-48E0-9636-DE75B6C22330}" destId="{4DB20B35-972D-4777-AEBD-B457CA928E32}" srcOrd="8" destOrd="0" presId="urn:microsoft.com/office/officeart/2005/8/layout/cycle6"/>
    <dgm:cxn modelId="{147F2599-FDBB-4D22-9731-2F1A44EDE4C9}" type="presParOf" srcId="{EE1AE447-DCF8-48E0-9636-DE75B6C22330}" destId="{ADD7FB3E-CDBA-45E8-B28A-878B6EEC72A6}" srcOrd="9" destOrd="0" presId="urn:microsoft.com/office/officeart/2005/8/layout/cycle6"/>
    <dgm:cxn modelId="{C0E8D713-B8DA-4356-8AB2-ED06D5CFD78C}" type="presParOf" srcId="{EE1AE447-DCF8-48E0-9636-DE75B6C22330}" destId="{F71DC8F8-7398-4F9B-9561-EB34859F09D7}" srcOrd="10" destOrd="0" presId="urn:microsoft.com/office/officeart/2005/8/layout/cycle6"/>
    <dgm:cxn modelId="{2BDAE839-23B0-4DE2-9531-A9E265A871A1}" type="presParOf" srcId="{EE1AE447-DCF8-48E0-9636-DE75B6C22330}" destId="{9A75F6DA-82FF-4D94-A8B8-E0C42CDAEEDA}" srcOrd="11" destOrd="0" presId="urn:microsoft.com/office/officeart/2005/8/layout/cycle6"/>
    <dgm:cxn modelId="{7DA8B246-98FF-41BF-B6E7-0D96E087A51C}" type="presParOf" srcId="{EE1AE447-DCF8-48E0-9636-DE75B6C22330}" destId="{648FBACE-5878-4344-A5E7-0C9CCD53453A}" srcOrd="12" destOrd="0" presId="urn:microsoft.com/office/officeart/2005/8/layout/cycle6"/>
    <dgm:cxn modelId="{2988E7FF-1F63-4CC2-8CAE-792B617CAE88}" type="presParOf" srcId="{EE1AE447-DCF8-48E0-9636-DE75B6C22330}" destId="{765ABAE7-896D-4144-9A29-F0696A7DCDB2}" srcOrd="13" destOrd="0" presId="urn:microsoft.com/office/officeart/2005/8/layout/cycle6"/>
    <dgm:cxn modelId="{FAAD2BF3-4303-448A-A3FE-172C2D79251F}" type="presParOf" srcId="{EE1AE447-DCF8-48E0-9636-DE75B6C22330}" destId="{AA1633C4-589D-49A6-B361-DA4904C37EEE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0B35A3-8F83-431A-AC36-BE549D3534EA}" type="doc">
      <dgm:prSet loTypeId="urn:microsoft.com/office/officeart/2005/8/layout/radial5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13C200D-9D3A-498D-ACFE-126432E1B1BE}">
      <dgm:prSet phldrT="[Testo]"/>
      <dgm:spPr/>
      <dgm:t>
        <a:bodyPr/>
        <a:lstStyle/>
        <a:p>
          <a:r>
            <a:rPr lang="it-IT" b="1" dirty="0">
              <a:solidFill>
                <a:srgbClr val="FFC000"/>
              </a:solidFill>
            </a:rPr>
            <a:t>Carnival group</a:t>
          </a:r>
        </a:p>
      </dgm:t>
    </dgm:pt>
    <dgm:pt modelId="{EEFF08EB-10AD-4B1E-9A1A-E523A515B991}" type="parTrans" cxnId="{11D6CD4B-3271-4D8C-8700-58E0C4D930CF}">
      <dgm:prSet/>
      <dgm:spPr/>
      <dgm:t>
        <a:bodyPr/>
        <a:lstStyle/>
        <a:p>
          <a:endParaRPr lang="it-IT"/>
        </a:p>
      </dgm:t>
    </dgm:pt>
    <dgm:pt modelId="{3D58B17F-0754-4EF8-8611-735A424B655E}" type="sibTrans" cxnId="{11D6CD4B-3271-4D8C-8700-58E0C4D930CF}">
      <dgm:prSet/>
      <dgm:spPr/>
      <dgm:t>
        <a:bodyPr/>
        <a:lstStyle/>
        <a:p>
          <a:endParaRPr lang="it-IT"/>
        </a:p>
      </dgm:t>
    </dgm:pt>
    <dgm:pt modelId="{CB9278FB-2902-4E72-A22A-4705D3239C64}">
      <dgm:prSet phldrT="[Testo]" custT="1"/>
      <dgm:spPr/>
      <dgm:t>
        <a:bodyPr/>
        <a:lstStyle/>
        <a:p>
          <a:r>
            <a:rPr lang="it-IT" sz="2000" dirty="0"/>
            <a:t>Costa </a:t>
          </a:r>
          <a:r>
            <a:rPr lang="it-IT" sz="2000" dirty="0" err="1"/>
            <a:t>NeoRiviera</a:t>
          </a:r>
          <a:r>
            <a:rPr lang="it-IT" sz="2000" dirty="0"/>
            <a:t> </a:t>
          </a:r>
          <a:r>
            <a:rPr lang="it-IT" sz="2800" dirty="0"/>
            <a:t>(</a:t>
          </a:r>
          <a:r>
            <a:rPr lang="it-IT" sz="2000" dirty="0"/>
            <a:t>Ex Ibero </a:t>
          </a:r>
          <a:r>
            <a:rPr lang="it-IT" sz="2000" dirty="0" err="1"/>
            <a:t>Cruceros</a:t>
          </a:r>
          <a:r>
            <a:rPr lang="it-IT" sz="2000" dirty="0"/>
            <a:t>)</a:t>
          </a:r>
        </a:p>
      </dgm:t>
    </dgm:pt>
    <dgm:pt modelId="{4E3EDB27-F45A-4D0E-981E-2B14E33143F7}" type="parTrans" cxnId="{34ECFB64-6F31-40C2-9797-219CE772AB1B}">
      <dgm:prSet/>
      <dgm:spPr/>
      <dgm:t>
        <a:bodyPr/>
        <a:lstStyle/>
        <a:p>
          <a:endParaRPr lang="it-IT"/>
        </a:p>
      </dgm:t>
    </dgm:pt>
    <dgm:pt modelId="{A5085C12-DA3A-4663-B5ED-1F496BC809F6}" type="sibTrans" cxnId="{34ECFB64-6F31-40C2-9797-219CE772AB1B}">
      <dgm:prSet/>
      <dgm:spPr/>
      <dgm:t>
        <a:bodyPr/>
        <a:lstStyle/>
        <a:p>
          <a:endParaRPr lang="it-IT"/>
        </a:p>
      </dgm:t>
    </dgm:pt>
    <dgm:pt modelId="{5C87E5AC-1F28-43DD-ACDC-C818945F7319}">
      <dgm:prSet phldrT="[Testo]"/>
      <dgm:spPr/>
      <dgm:t>
        <a:bodyPr/>
        <a:lstStyle/>
        <a:p>
          <a:r>
            <a:rPr lang="it-IT" dirty="0"/>
            <a:t>AIDA</a:t>
          </a:r>
        </a:p>
      </dgm:t>
    </dgm:pt>
    <dgm:pt modelId="{97C61306-3A7D-4A04-A1AF-5A8B7D747FEF}" type="parTrans" cxnId="{73232BAE-B9D5-4CA9-8AB5-81753294011D}">
      <dgm:prSet/>
      <dgm:spPr/>
      <dgm:t>
        <a:bodyPr/>
        <a:lstStyle/>
        <a:p>
          <a:endParaRPr lang="it-IT"/>
        </a:p>
      </dgm:t>
    </dgm:pt>
    <dgm:pt modelId="{78A964D5-5E04-4AB3-96B4-B431BA48209C}" type="sibTrans" cxnId="{73232BAE-B9D5-4CA9-8AB5-81753294011D}">
      <dgm:prSet/>
      <dgm:spPr/>
      <dgm:t>
        <a:bodyPr/>
        <a:lstStyle/>
        <a:p>
          <a:endParaRPr lang="it-IT"/>
        </a:p>
      </dgm:t>
    </dgm:pt>
    <dgm:pt modelId="{3D0F3397-09E5-44C1-974E-2D704A84128B}">
      <dgm:prSet phldrT="[Testo]" custT="1"/>
      <dgm:spPr/>
      <dgm:t>
        <a:bodyPr/>
        <a:lstStyle/>
        <a:p>
          <a:r>
            <a:rPr lang="it-IT" sz="2000" dirty="0"/>
            <a:t>Costa Cruises S.p.A.</a:t>
          </a:r>
          <a:endParaRPr lang="it-IT" sz="1700" dirty="0"/>
        </a:p>
      </dgm:t>
    </dgm:pt>
    <dgm:pt modelId="{CA89B596-0266-4E87-BCB3-597F47D9FC32}" type="parTrans" cxnId="{B6A58823-49E7-41F5-A322-BC29393E7555}">
      <dgm:prSet/>
      <dgm:spPr/>
      <dgm:t>
        <a:bodyPr/>
        <a:lstStyle/>
        <a:p>
          <a:endParaRPr lang="it-IT"/>
        </a:p>
      </dgm:t>
    </dgm:pt>
    <dgm:pt modelId="{C4FFC4C0-026F-4911-8417-52BDCCD5EAD4}" type="sibTrans" cxnId="{B6A58823-49E7-41F5-A322-BC29393E7555}">
      <dgm:prSet/>
      <dgm:spPr/>
      <dgm:t>
        <a:bodyPr/>
        <a:lstStyle/>
        <a:p>
          <a:endParaRPr lang="it-IT"/>
        </a:p>
      </dgm:t>
    </dgm:pt>
    <dgm:pt modelId="{920426B8-D844-45AE-8365-CED63505FD6D}">
      <dgm:prSet phldrT="[Testo]" custT="1"/>
      <dgm:spPr/>
      <dgm:t>
        <a:bodyPr/>
        <a:lstStyle/>
        <a:p>
          <a:r>
            <a:rPr lang="it-IT" sz="1800" dirty="0" err="1"/>
            <a:t>Seabourn</a:t>
          </a:r>
          <a:endParaRPr lang="it-IT" sz="1300" dirty="0"/>
        </a:p>
      </dgm:t>
    </dgm:pt>
    <dgm:pt modelId="{03DA9460-0C49-4319-9F18-E297E9F74116}" type="parTrans" cxnId="{3B623952-C766-48C2-BEDB-2327B239F796}">
      <dgm:prSet/>
      <dgm:spPr/>
      <dgm:t>
        <a:bodyPr/>
        <a:lstStyle/>
        <a:p>
          <a:endParaRPr lang="it-IT"/>
        </a:p>
      </dgm:t>
    </dgm:pt>
    <dgm:pt modelId="{6654DC95-3015-4792-BA48-74BD74D214BE}" type="sibTrans" cxnId="{3B623952-C766-48C2-BEDB-2327B239F796}">
      <dgm:prSet/>
      <dgm:spPr/>
      <dgm:t>
        <a:bodyPr/>
        <a:lstStyle/>
        <a:p>
          <a:endParaRPr lang="it-IT"/>
        </a:p>
      </dgm:t>
    </dgm:pt>
    <dgm:pt modelId="{BEF75250-67C1-45CC-9234-428C09456B5F}">
      <dgm:prSet custT="1"/>
      <dgm:spPr/>
      <dgm:t>
        <a:bodyPr/>
        <a:lstStyle/>
        <a:p>
          <a:r>
            <a:rPr lang="it-IT" sz="2000" dirty="0" err="1"/>
            <a:t>Princess</a:t>
          </a:r>
          <a:r>
            <a:rPr lang="it-IT" sz="2000" dirty="0"/>
            <a:t> Cruises</a:t>
          </a:r>
          <a:endParaRPr lang="it-IT" sz="1700" dirty="0"/>
        </a:p>
      </dgm:t>
    </dgm:pt>
    <dgm:pt modelId="{6AD4A6E6-C094-4B76-8544-A6177F324DA6}" type="parTrans" cxnId="{BA02E5CB-C50B-4478-BF1E-B0CA5717E753}">
      <dgm:prSet/>
      <dgm:spPr/>
      <dgm:t>
        <a:bodyPr/>
        <a:lstStyle/>
        <a:p>
          <a:endParaRPr lang="it-IT"/>
        </a:p>
      </dgm:t>
    </dgm:pt>
    <dgm:pt modelId="{B3C4D53F-1C88-45D3-A05C-DCEA90219BFB}" type="sibTrans" cxnId="{BA02E5CB-C50B-4478-BF1E-B0CA5717E753}">
      <dgm:prSet/>
      <dgm:spPr/>
      <dgm:t>
        <a:bodyPr/>
        <a:lstStyle/>
        <a:p>
          <a:endParaRPr lang="it-IT"/>
        </a:p>
      </dgm:t>
    </dgm:pt>
    <dgm:pt modelId="{B8A8326D-6E88-45C1-8E62-96784DC629A4}">
      <dgm:prSet/>
      <dgm:spPr/>
      <dgm:t>
        <a:bodyPr/>
        <a:lstStyle/>
        <a:p>
          <a:r>
            <a:rPr lang="it-IT" dirty="0"/>
            <a:t>Holland America Cruises (</a:t>
          </a:r>
          <a:r>
            <a:rPr lang="it-IT" dirty="0" err="1"/>
            <a:t>also</a:t>
          </a:r>
          <a:r>
            <a:rPr lang="it-IT" dirty="0"/>
            <a:t> </a:t>
          </a:r>
          <a:r>
            <a:rPr lang="it-IT" dirty="0" err="1"/>
            <a:t>Windster</a:t>
          </a:r>
          <a:r>
            <a:rPr lang="it-IT" dirty="0"/>
            <a:t> Cruise)</a:t>
          </a:r>
        </a:p>
      </dgm:t>
    </dgm:pt>
    <dgm:pt modelId="{A8684AC6-1B99-4525-86FF-B7103FF7E50A}" type="parTrans" cxnId="{6D18B9E6-0D6B-4F8E-ACB6-69C17B1407EA}">
      <dgm:prSet/>
      <dgm:spPr/>
      <dgm:t>
        <a:bodyPr/>
        <a:lstStyle/>
        <a:p>
          <a:endParaRPr lang="it-IT"/>
        </a:p>
      </dgm:t>
    </dgm:pt>
    <dgm:pt modelId="{D98860B2-FFA4-48CF-98B2-B01F40769293}" type="sibTrans" cxnId="{6D18B9E6-0D6B-4F8E-ACB6-69C17B1407EA}">
      <dgm:prSet/>
      <dgm:spPr/>
      <dgm:t>
        <a:bodyPr/>
        <a:lstStyle/>
        <a:p>
          <a:endParaRPr lang="it-IT"/>
        </a:p>
      </dgm:t>
    </dgm:pt>
    <dgm:pt modelId="{FA86B214-F52F-4831-8F25-1B0EA4F20C72}">
      <dgm:prSet custT="1"/>
      <dgm:spPr/>
      <dgm:t>
        <a:bodyPr/>
        <a:lstStyle/>
        <a:p>
          <a:r>
            <a:rPr lang="it-IT" sz="2000" dirty="0" err="1"/>
            <a:t>Regent</a:t>
          </a:r>
          <a:endParaRPr lang="it-IT" sz="1300" dirty="0"/>
        </a:p>
      </dgm:t>
    </dgm:pt>
    <dgm:pt modelId="{E9C7D0E5-0BEF-4849-A1EF-478DFB1CE373}" type="parTrans" cxnId="{53B28899-505F-45B1-B744-8DD3C9A12D22}">
      <dgm:prSet/>
      <dgm:spPr/>
      <dgm:t>
        <a:bodyPr/>
        <a:lstStyle/>
        <a:p>
          <a:endParaRPr lang="it-IT"/>
        </a:p>
      </dgm:t>
    </dgm:pt>
    <dgm:pt modelId="{ED58BEC4-ABE0-4E2B-9B43-F443EC25D311}" type="sibTrans" cxnId="{53B28899-505F-45B1-B744-8DD3C9A12D22}">
      <dgm:prSet/>
      <dgm:spPr/>
      <dgm:t>
        <a:bodyPr/>
        <a:lstStyle/>
        <a:p>
          <a:endParaRPr lang="it-IT"/>
        </a:p>
      </dgm:t>
    </dgm:pt>
    <dgm:pt modelId="{AC51E72A-268E-443F-B7BA-042989DA7B4A}">
      <dgm:prSet/>
      <dgm:spPr/>
      <dgm:t>
        <a:bodyPr/>
        <a:lstStyle/>
        <a:p>
          <a:r>
            <a:rPr lang="it-IT" dirty="0"/>
            <a:t>P&amp;O Cruises</a:t>
          </a:r>
        </a:p>
      </dgm:t>
    </dgm:pt>
    <dgm:pt modelId="{E8A70590-9735-4A7A-896A-CAA22A3C958A}" type="parTrans" cxnId="{E0A3487D-944D-4DAC-9AC7-8443C633A262}">
      <dgm:prSet/>
      <dgm:spPr/>
      <dgm:t>
        <a:bodyPr/>
        <a:lstStyle/>
        <a:p>
          <a:endParaRPr lang="it-IT"/>
        </a:p>
      </dgm:t>
    </dgm:pt>
    <dgm:pt modelId="{E31CDA19-27D6-47D9-B30A-23D5DBE4B222}" type="sibTrans" cxnId="{E0A3487D-944D-4DAC-9AC7-8443C633A262}">
      <dgm:prSet/>
      <dgm:spPr/>
      <dgm:t>
        <a:bodyPr/>
        <a:lstStyle/>
        <a:p>
          <a:endParaRPr lang="it-IT"/>
        </a:p>
      </dgm:t>
    </dgm:pt>
    <dgm:pt modelId="{053FF205-B7CD-4748-BEC6-DCA49BA3391C}" type="pres">
      <dgm:prSet presAssocID="{8E0B35A3-8F83-431A-AC36-BE549D3534E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A896646-4771-4F31-A440-6085509385C9}" type="pres">
      <dgm:prSet presAssocID="{F13C200D-9D3A-498D-ACFE-126432E1B1BE}" presName="centerShape" presStyleLbl="node0" presStyleIdx="0" presStyleCnt="1"/>
      <dgm:spPr/>
      <dgm:t>
        <a:bodyPr/>
        <a:lstStyle/>
        <a:p>
          <a:endParaRPr lang="it-IT"/>
        </a:p>
      </dgm:t>
    </dgm:pt>
    <dgm:pt modelId="{03642401-3BE7-4541-8B07-1348E89BF797}" type="pres">
      <dgm:prSet presAssocID="{4E3EDB27-F45A-4D0E-981E-2B14E33143F7}" presName="parTrans" presStyleLbl="sibTrans2D1" presStyleIdx="0" presStyleCnt="8"/>
      <dgm:spPr/>
      <dgm:t>
        <a:bodyPr/>
        <a:lstStyle/>
        <a:p>
          <a:endParaRPr lang="it-IT"/>
        </a:p>
      </dgm:t>
    </dgm:pt>
    <dgm:pt modelId="{5B3A4F97-E418-4AA4-9D96-C0026E75BEA9}" type="pres">
      <dgm:prSet presAssocID="{4E3EDB27-F45A-4D0E-981E-2B14E33143F7}" presName="connectorText" presStyleLbl="sibTrans2D1" presStyleIdx="0" presStyleCnt="8"/>
      <dgm:spPr/>
      <dgm:t>
        <a:bodyPr/>
        <a:lstStyle/>
        <a:p>
          <a:endParaRPr lang="it-IT"/>
        </a:p>
      </dgm:t>
    </dgm:pt>
    <dgm:pt modelId="{CC77B0B5-6218-496C-B1F9-AD7935CAFAEC}" type="pres">
      <dgm:prSet presAssocID="{CB9278FB-2902-4E72-A22A-4705D3239C64}" presName="node" presStyleLbl="node1" presStyleIdx="0" presStyleCnt="8" custScaleX="24355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B47D7A9-6235-4A4C-8D03-4F1525F6B039}" type="pres">
      <dgm:prSet presAssocID="{97C61306-3A7D-4A04-A1AF-5A8B7D747FEF}" presName="parTrans" presStyleLbl="sibTrans2D1" presStyleIdx="1" presStyleCnt="8"/>
      <dgm:spPr/>
      <dgm:t>
        <a:bodyPr/>
        <a:lstStyle/>
        <a:p>
          <a:endParaRPr lang="it-IT"/>
        </a:p>
      </dgm:t>
    </dgm:pt>
    <dgm:pt modelId="{C4CBF513-FB50-4934-A2B1-0FC050B5F142}" type="pres">
      <dgm:prSet presAssocID="{97C61306-3A7D-4A04-A1AF-5A8B7D747FEF}" presName="connectorText" presStyleLbl="sibTrans2D1" presStyleIdx="1" presStyleCnt="8"/>
      <dgm:spPr/>
      <dgm:t>
        <a:bodyPr/>
        <a:lstStyle/>
        <a:p>
          <a:endParaRPr lang="it-IT"/>
        </a:p>
      </dgm:t>
    </dgm:pt>
    <dgm:pt modelId="{626416B7-A5C1-4A07-B381-6E759B3D839B}" type="pres">
      <dgm:prSet presAssocID="{5C87E5AC-1F28-43DD-ACDC-C818945F7319}" presName="node" presStyleLbl="node1" presStyleIdx="1" presStyleCnt="8" custRadScaleRad="126845" custRadScaleInc="4373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2DCDCEE-09AA-43EC-93A2-3150A1829A50}" type="pres">
      <dgm:prSet presAssocID="{CA89B596-0266-4E87-BCB3-597F47D9FC32}" presName="parTrans" presStyleLbl="sibTrans2D1" presStyleIdx="2" presStyleCnt="8"/>
      <dgm:spPr/>
      <dgm:t>
        <a:bodyPr/>
        <a:lstStyle/>
        <a:p>
          <a:endParaRPr lang="it-IT"/>
        </a:p>
      </dgm:t>
    </dgm:pt>
    <dgm:pt modelId="{46DEA50A-E0A6-4239-A140-DC135C6D2F14}" type="pres">
      <dgm:prSet presAssocID="{CA89B596-0266-4E87-BCB3-597F47D9FC32}" presName="connectorText" presStyleLbl="sibTrans2D1" presStyleIdx="2" presStyleCnt="8"/>
      <dgm:spPr/>
      <dgm:t>
        <a:bodyPr/>
        <a:lstStyle/>
        <a:p>
          <a:endParaRPr lang="it-IT"/>
        </a:p>
      </dgm:t>
    </dgm:pt>
    <dgm:pt modelId="{7380EDE5-1D79-4D9D-9A8D-071AE9586BDA}" type="pres">
      <dgm:prSet presAssocID="{3D0F3397-09E5-44C1-974E-2D704A84128B}" presName="node" presStyleLbl="node1" presStyleIdx="2" presStyleCnt="8" custRadScaleRad="117152" custRadScaleInc="-2129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A1F3365-A6E5-4EF5-91E6-42098E1F6A79}" type="pres">
      <dgm:prSet presAssocID="{6AD4A6E6-C094-4B76-8544-A6177F324DA6}" presName="parTrans" presStyleLbl="sibTrans2D1" presStyleIdx="3" presStyleCnt="8"/>
      <dgm:spPr/>
      <dgm:t>
        <a:bodyPr/>
        <a:lstStyle/>
        <a:p>
          <a:endParaRPr lang="it-IT"/>
        </a:p>
      </dgm:t>
    </dgm:pt>
    <dgm:pt modelId="{BD7D43AC-B6F6-438A-8597-206B263CB5A4}" type="pres">
      <dgm:prSet presAssocID="{6AD4A6E6-C094-4B76-8544-A6177F324DA6}" presName="connectorText" presStyleLbl="sibTrans2D1" presStyleIdx="3" presStyleCnt="8"/>
      <dgm:spPr/>
      <dgm:t>
        <a:bodyPr/>
        <a:lstStyle/>
        <a:p>
          <a:endParaRPr lang="it-IT"/>
        </a:p>
      </dgm:t>
    </dgm:pt>
    <dgm:pt modelId="{02C91358-E09E-4AFE-82CD-0E19F6C5C56A}" type="pres">
      <dgm:prSet presAssocID="{BEF75250-67C1-45CC-9234-428C09456B5F}" presName="node" presStyleLbl="node1" presStyleIdx="3" presStyleCnt="8" custRadScaleRad="131175" custRadScaleInc="-8106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4A313A5-354E-4C20-8B9C-5B7A296DC2D4}" type="pres">
      <dgm:prSet presAssocID="{A8684AC6-1B99-4525-86FF-B7103FF7E50A}" presName="parTrans" presStyleLbl="sibTrans2D1" presStyleIdx="4" presStyleCnt="8"/>
      <dgm:spPr/>
      <dgm:t>
        <a:bodyPr/>
        <a:lstStyle/>
        <a:p>
          <a:endParaRPr lang="it-IT"/>
        </a:p>
      </dgm:t>
    </dgm:pt>
    <dgm:pt modelId="{8F0E6756-C2FC-42F1-994B-64A90EFC6903}" type="pres">
      <dgm:prSet presAssocID="{A8684AC6-1B99-4525-86FF-B7103FF7E50A}" presName="connectorText" presStyleLbl="sibTrans2D1" presStyleIdx="4" presStyleCnt="8"/>
      <dgm:spPr/>
      <dgm:t>
        <a:bodyPr/>
        <a:lstStyle/>
        <a:p>
          <a:endParaRPr lang="it-IT"/>
        </a:p>
      </dgm:t>
    </dgm:pt>
    <dgm:pt modelId="{130F7A11-B909-4F62-AA74-961A3CE1A02B}" type="pres">
      <dgm:prSet presAssocID="{B8A8326D-6E88-45C1-8E62-96784DC629A4}" presName="node" presStyleLbl="node1" presStyleIdx="4" presStyleCnt="8" custScaleX="304486" custRadScaleRad="103345" custRadScaleInc="1363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735EE69-94FA-4A78-82A2-4C88A68E8F72}" type="pres">
      <dgm:prSet presAssocID="{E8A70590-9735-4A7A-896A-CAA22A3C958A}" presName="parTrans" presStyleLbl="sibTrans2D1" presStyleIdx="5" presStyleCnt="8"/>
      <dgm:spPr/>
      <dgm:t>
        <a:bodyPr/>
        <a:lstStyle/>
        <a:p>
          <a:endParaRPr lang="it-IT"/>
        </a:p>
      </dgm:t>
    </dgm:pt>
    <dgm:pt modelId="{6AF2DB23-ADFD-4168-8646-7F367BE117EA}" type="pres">
      <dgm:prSet presAssocID="{E8A70590-9735-4A7A-896A-CAA22A3C958A}" presName="connectorText" presStyleLbl="sibTrans2D1" presStyleIdx="5" presStyleCnt="8"/>
      <dgm:spPr/>
      <dgm:t>
        <a:bodyPr/>
        <a:lstStyle/>
        <a:p>
          <a:endParaRPr lang="it-IT"/>
        </a:p>
      </dgm:t>
    </dgm:pt>
    <dgm:pt modelId="{A3B478E6-9CB8-4D92-B213-C0AF352BBA87}" type="pres">
      <dgm:prSet presAssocID="{AC51E72A-268E-443F-B7BA-042989DA7B4A}" presName="node" presStyleLbl="node1" presStyleIdx="5" presStyleCnt="8" custRadScaleRad="145919" custRadScaleInc="7127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6E3D6CB-074C-4530-B414-81E59A56EDBE}" type="pres">
      <dgm:prSet presAssocID="{E9C7D0E5-0BEF-4849-A1EF-478DFB1CE373}" presName="parTrans" presStyleLbl="sibTrans2D1" presStyleIdx="6" presStyleCnt="8"/>
      <dgm:spPr/>
      <dgm:t>
        <a:bodyPr/>
        <a:lstStyle/>
        <a:p>
          <a:endParaRPr lang="it-IT"/>
        </a:p>
      </dgm:t>
    </dgm:pt>
    <dgm:pt modelId="{E6565EB3-764E-41D9-8162-66E239BA5CA3}" type="pres">
      <dgm:prSet presAssocID="{E9C7D0E5-0BEF-4849-A1EF-478DFB1CE373}" presName="connectorText" presStyleLbl="sibTrans2D1" presStyleIdx="6" presStyleCnt="8"/>
      <dgm:spPr/>
      <dgm:t>
        <a:bodyPr/>
        <a:lstStyle/>
        <a:p>
          <a:endParaRPr lang="it-IT"/>
        </a:p>
      </dgm:t>
    </dgm:pt>
    <dgm:pt modelId="{F09ABE07-2C8D-4B39-95E5-E2411C4AC4EB}" type="pres">
      <dgm:prSet presAssocID="{FA86B214-F52F-4831-8F25-1B0EA4F20C72}" presName="node" presStyleLbl="node1" presStyleIdx="6" presStyleCnt="8" custRadScaleRad="128123" custRadScaleInc="2144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0A234C0-EBE3-472E-96A3-C7459C7577C5}" type="pres">
      <dgm:prSet presAssocID="{03DA9460-0C49-4319-9F18-E297E9F74116}" presName="parTrans" presStyleLbl="sibTrans2D1" presStyleIdx="7" presStyleCnt="8"/>
      <dgm:spPr/>
      <dgm:t>
        <a:bodyPr/>
        <a:lstStyle/>
        <a:p>
          <a:endParaRPr lang="it-IT"/>
        </a:p>
      </dgm:t>
    </dgm:pt>
    <dgm:pt modelId="{836E68F2-529B-46CA-B24A-9BF1F1A959C3}" type="pres">
      <dgm:prSet presAssocID="{03DA9460-0C49-4319-9F18-E297E9F74116}" presName="connectorText" presStyleLbl="sibTrans2D1" presStyleIdx="7" presStyleCnt="8"/>
      <dgm:spPr/>
      <dgm:t>
        <a:bodyPr/>
        <a:lstStyle/>
        <a:p>
          <a:endParaRPr lang="it-IT"/>
        </a:p>
      </dgm:t>
    </dgm:pt>
    <dgm:pt modelId="{9F344B9D-0AA7-4769-B186-B22EF2C6FC30}" type="pres">
      <dgm:prSet presAssocID="{920426B8-D844-45AE-8365-CED63505FD6D}" presName="node" presStyleLbl="node1" presStyleIdx="7" presStyleCnt="8" custScaleX="142459" custScaleY="82955" custRadScaleRad="143958" custRadScaleInc="-6401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3232BAE-B9D5-4CA9-8AB5-81753294011D}" srcId="{F13C200D-9D3A-498D-ACFE-126432E1B1BE}" destId="{5C87E5AC-1F28-43DD-ACDC-C818945F7319}" srcOrd="1" destOrd="0" parTransId="{97C61306-3A7D-4A04-A1AF-5A8B7D747FEF}" sibTransId="{78A964D5-5E04-4AB3-96B4-B431BA48209C}"/>
    <dgm:cxn modelId="{4FD8DCFC-138D-4C8C-93D4-F86D578FBB0F}" type="presOf" srcId="{A8684AC6-1B99-4525-86FF-B7103FF7E50A}" destId="{8F0E6756-C2FC-42F1-994B-64A90EFC6903}" srcOrd="1" destOrd="0" presId="urn:microsoft.com/office/officeart/2005/8/layout/radial5"/>
    <dgm:cxn modelId="{3B623952-C766-48C2-BEDB-2327B239F796}" srcId="{F13C200D-9D3A-498D-ACFE-126432E1B1BE}" destId="{920426B8-D844-45AE-8365-CED63505FD6D}" srcOrd="7" destOrd="0" parTransId="{03DA9460-0C49-4319-9F18-E297E9F74116}" sibTransId="{6654DC95-3015-4792-BA48-74BD74D214BE}"/>
    <dgm:cxn modelId="{0E837D8A-8341-4D50-9725-6D45AA3F269F}" type="presOf" srcId="{3D0F3397-09E5-44C1-974E-2D704A84128B}" destId="{7380EDE5-1D79-4D9D-9A8D-071AE9586BDA}" srcOrd="0" destOrd="0" presId="urn:microsoft.com/office/officeart/2005/8/layout/radial5"/>
    <dgm:cxn modelId="{6B8E53A9-F739-4933-AECB-FC4F960774C9}" type="presOf" srcId="{B8A8326D-6E88-45C1-8E62-96784DC629A4}" destId="{130F7A11-B909-4F62-AA74-961A3CE1A02B}" srcOrd="0" destOrd="0" presId="urn:microsoft.com/office/officeart/2005/8/layout/radial5"/>
    <dgm:cxn modelId="{676CA4FD-D3CC-4C95-ACE9-FA24DFED51B8}" type="presOf" srcId="{CA89B596-0266-4E87-BCB3-597F47D9FC32}" destId="{F2DCDCEE-09AA-43EC-93A2-3150A1829A50}" srcOrd="0" destOrd="0" presId="urn:microsoft.com/office/officeart/2005/8/layout/radial5"/>
    <dgm:cxn modelId="{C6740F83-C5C0-44AA-A795-6A98953A1DA0}" type="presOf" srcId="{4E3EDB27-F45A-4D0E-981E-2B14E33143F7}" destId="{5B3A4F97-E418-4AA4-9D96-C0026E75BEA9}" srcOrd="1" destOrd="0" presId="urn:microsoft.com/office/officeart/2005/8/layout/radial5"/>
    <dgm:cxn modelId="{FEB157B4-A7E9-43B1-9D91-95FD213CA641}" type="presOf" srcId="{03DA9460-0C49-4319-9F18-E297E9F74116}" destId="{70A234C0-EBE3-472E-96A3-C7459C7577C5}" srcOrd="0" destOrd="0" presId="urn:microsoft.com/office/officeart/2005/8/layout/radial5"/>
    <dgm:cxn modelId="{7E194F82-D0E5-418B-8AE8-2BC4851D7E23}" type="presOf" srcId="{6AD4A6E6-C094-4B76-8544-A6177F324DA6}" destId="{BD7D43AC-B6F6-438A-8597-206B263CB5A4}" srcOrd="1" destOrd="0" presId="urn:microsoft.com/office/officeart/2005/8/layout/radial5"/>
    <dgm:cxn modelId="{0B303F39-7FAB-4745-82F0-2778FE6AAEDF}" type="presOf" srcId="{E8A70590-9735-4A7A-896A-CAA22A3C958A}" destId="{6AF2DB23-ADFD-4168-8646-7F367BE117EA}" srcOrd="1" destOrd="0" presId="urn:microsoft.com/office/officeart/2005/8/layout/radial5"/>
    <dgm:cxn modelId="{B6A58823-49E7-41F5-A322-BC29393E7555}" srcId="{F13C200D-9D3A-498D-ACFE-126432E1B1BE}" destId="{3D0F3397-09E5-44C1-974E-2D704A84128B}" srcOrd="2" destOrd="0" parTransId="{CA89B596-0266-4E87-BCB3-597F47D9FC32}" sibTransId="{C4FFC4C0-026F-4911-8417-52BDCCD5EAD4}"/>
    <dgm:cxn modelId="{266186A1-8B8D-4984-B6B3-D6BB6E7154FA}" type="presOf" srcId="{97C61306-3A7D-4A04-A1AF-5A8B7D747FEF}" destId="{C4CBF513-FB50-4934-A2B1-0FC050B5F142}" srcOrd="1" destOrd="0" presId="urn:microsoft.com/office/officeart/2005/8/layout/radial5"/>
    <dgm:cxn modelId="{07017353-7E18-4807-A195-766AB02312FB}" type="presOf" srcId="{E9C7D0E5-0BEF-4849-A1EF-478DFB1CE373}" destId="{E6565EB3-764E-41D9-8162-66E239BA5CA3}" srcOrd="1" destOrd="0" presId="urn:microsoft.com/office/officeart/2005/8/layout/radial5"/>
    <dgm:cxn modelId="{3E618B32-CC6A-4842-A623-6C03D1F5893A}" type="presOf" srcId="{03DA9460-0C49-4319-9F18-E297E9F74116}" destId="{836E68F2-529B-46CA-B24A-9BF1F1A959C3}" srcOrd="1" destOrd="0" presId="urn:microsoft.com/office/officeart/2005/8/layout/radial5"/>
    <dgm:cxn modelId="{43BBB16D-C414-4E27-BCE2-5B927CEA7F43}" type="presOf" srcId="{8E0B35A3-8F83-431A-AC36-BE549D3534EA}" destId="{053FF205-B7CD-4748-BEC6-DCA49BA3391C}" srcOrd="0" destOrd="0" presId="urn:microsoft.com/office/officeart/2005/8/layout/radial5"/>
    <dgm:cxn modelId="{6B2F2DEE-805D-4A64-A181-21731F204457}" type="presOf" srcId="{E8A70590-9735-4A7A-896A-CAA22A3C958A}" destId="{E735EE69-94FA-4A78-82A2-4C88A68E8F72}" srcOrd="0" destOrd="0" presId="urn:microsoft.com/office/officeart/2005/8/layout/radial5"/>
    <dgm:cxn modelId="{E4D13BBD-D77E-49BE-8D84-03C9262FC919}" type="presOf" srcId="{CB9278FB-2902-4E72-A22A-4705D3239C64}" destId="{CC77B0B5-6218-496C-B1F9-AD7935CAFAEC}" srcOrd="0" destOrd="0" presId="urn:microsoft.com/office/officeart/2005/8/layout/radial5"/>
    <dgm:cxn modelId="{A75FA813-1813-4379-85F9-81F2E869B856}" type="presOf" srcId="{E9C7D0E5-0BEF-4849-A1EF-478DFB1CE373}" destId="{96E3D6CB-074C-4530-B414-81E59A56EDBE}" srcOrd="0" destOrd="0" presId="urn:microsoft.com/office/officeart/2005/8/layout/radial5"/>
    <dgm:cxn modelId="{210F5217-5684-4EC3-9DA7-C8A4A2585A55}" type="presOf" srcId="{BEF75250-67C1-45CC-9234-428C09456B5F}" destId="{02C91358-E09E-4AFE-82CD-0E19F6C5C56A}" srcOrd="0" destOrd="0" presId="urn:microsoft.com/office/officeart/2005/8/layout/radial5"/>
    <dgm:cxn modelId="{84E82F8B-F782-4C6C-B530-2EED65B6A424}" type="presOf" srcId="{A8684AC6-1B99-4525-86FF-B7103FF7E50A}" destId="{14A313A5-354E-4C20-8B9C-5B7A296DC2D4}" srcOrd="0" destOrd="0" presId="urn:microsoft.com/office/officeart/2005/8/layout/radial5"/>
    <dgm:cxn modelId="{E0A3487D-944D-4DAC-9AC7-8443C633A262}" srcId="{F13C200D-9D3A-498D-ACFE-126432E1B1BE}" destId="{AC51E72A-268E-443F-B7BA-042989DA7B4A}" srcOrd="5" destOrd="0" parTransId="{E8A70590-9735-4A7A-896A-CAA22A3C958A}" sibTransId="{E31CDA19-27D6-47D9-B30A-23D5DBE4B222}"/>
    <dgm:cxn modelId="{0A588483-35DA-481D-B160-A71749B07A4E}" type="presOf" srcId="{97C61306-3A7D-4A04-A1AF-5A8B7D747FEF}" destId="{8B47D7A9-6235-4A4C-8D03-4F1525F6B039}" srcOrd="0" destOrd="0" presId="urn:microsoft.com/office/officeart/2005/8/layout/radial5"/>
    <dgm:cxn modelId="{43AD826F-983C-4A82-9BA8-45D651F7DE64}" type="presOf" srcId="{920426B8-D844-45AE-8365-CED63505FD6D}" destId="{9F344B9D-0AA7-4769-B186-B22EF2C6FC30}" srcOrd="0" destOrd="0" presId="urn:microsoft.com/office/officeart/2005/8/layout/radial5"/>
    <dgm:cxn modelId="{34ECFB64-6F31-40C2-9797-219CE772AB1B}" srcId="{F13C200D-9D3A-498D-ACFE-126432E1B1BE}" destId="{CB9278FB-2902-4E72-A22A-4705D3239C64}" srcOrd="0" destOrd="0" parTransId="{4E3EDB27-F45A-4D0E-981E-2B14E33143F7}" sibTransId="{A5085C12-DA3A-4663-B5ED-1F496BC809F6}"/>
    <dgm:cxn modelId="{11D6CD4B-3271-4D8C-8700-58E0C4D930CF}" srcId="{8E0B35A3-8F83-431A-AC36-BE549D3534EA}" destId="{F13C200D-9D3A-498D-ACFE-126432E1B1BE}" srcOrd="0" destOrd="0" parTransId="{EEFF08EB-10AD-4B1E-9A1A-E523A515B991}" sibTransId="{3D58B17F-0754-4EF8-8611-735A424B655E}"/>
    <dgm:cxn modelId="{A4969FD2-16E1-4537-AF91-71B1551E4F9D}" type="presOf" srcId="{AC51E72A-268E-443F-B7BA-042989DA7B4A}" destId="{A3B478E6-9CB8-4D92-B213-C0AF352BBA87}" srcOrd="0" destOrd="0" presId="urn:microsoft.com/office/officeart/2005/8/layout/radial5"/>
    <dgm:cxn modelId="{53B28899-505F-45B1-B744-8DD3C9A12D22}" srcId="{F13C200D-9D3A-498D-ACFE-126432E1B1BE}" destId="{FA86B214-F52F-4831-8F25-1B0EA4F20C72}" srcOrd="6" destOrd="0" parTransId="{E9C7D0E5-0BEF-4849-A1EF-478DFB1CE373}" sibTransId="{ED58BEC4-ABE0-4E2B-9B43-F443EC25D311}"/>
    <dgm:cxn modelId="{DD0DC8A0-8DD2-4E29-A018-3A6E635D0D4E}" type="presOf" srcId="{5C87E5AC-1F28-43DD-ACDC-C818945F7319}" destId="{626416B7-A5C1-4A07-B381-6E759B3D839B}" srcOrd="0" destOrd="0" presId="urn:microsoft.com/office/officeart/2005/8/layout/radial5"/>
    <dgm:cxn modelId="{6878F080-C39E-430E-800C-501A7E43640E}" type="presOf" srcId="{6AD4A6E6-C094-4B76-8544-A6177F324DA6}" destId="{7A1F3365-A6E5-4EF5-91E6-42098E1F6A79}" srcOrd="0" destOrd="0" presId="urn:microsoft.com/office/officeart/2005/8/layout/radial5"/>
    <dgm:cxn modelId="{FD167200-39E3-4131-9490-E920F13907C6}" type="presOf" srcId="{FA86B214-F52F-4831-8F25-1B0EA4F20C72}" destId="{F09ABE07-2C8D-4B39-95E5-E2411C4AC4EB}" srcOrd="0" destOrd="0" presId="urn:microsoft.com/office/officeart/2005/8/layout/radial5"/>
    <dgm:cxn modelId="{CCFF45A1-878E-4D3A-899A-6360DF3E1EE7}" type="presOf" srcId="{F13C200D-9D3A-498D-ACFE-126432E1B1BE}" destId="{7A896646-4771-4F31-A440-6085509385C9}" srcOrd="0" destOrd="0" presId="urn:microsoft.com/office/officeart/2005/8/layout/radial5"/>
    <dgm:cxn modelId="{BA02E5CB-C50B-4478-BF1E-B0CA5717E753}" srcId="{F13C200D-9D3A-498D-ACFE-126432E1B1BE}" destId="{BEF75250-67C1-45CC-9234-428C09456B5F}" srcOrd="3" destOrd="0" parTransId="{6AD4A6E6-C094-4B76-8544-A6177F324DA6}" sibTransId="{B3C4D53F-1C88-45D3-A05C-DCEA90219BFB}"/>
    <dgm:cxn modelId="{248CE181-2E50-43FC-8347-E5992751FF45}" type="presOf" srcId="{CA89B596-0266-4E87-BCB3-597F47D9FC32}" destId="{46DEA50A-E0A6-4239-A140-DC135C6D2F14}" srcOrd="1" destOrd="0" presId="urn:microsoft.com/office/officeart/2005/8/layout/radial5"/>
    <dgm:cxn modelId="{10C233E9-E916-478E-A22E-93BA85C22519}" type="presOf" srcId="{4E3EDB27-F45A-4D0E-981E-2B14E33143F7}" destId="{03642401-3BE7-4541-8B07-1348E89BF797}" srcOrd="0" destOrd="0" presId="urn:microsoft.com/office/officeart/2005/8/layout/radial5"/>
    <dgm:cxn modelId="{6D18B9E6-0D6B-4F8E-ACB6-69C17B1407EA}" srcId="{F13C200D-9D3A-498D-ACFE-126432E1B1BE}" destId="{B8A8326D-6E88-45C1-8E62-96784DC629A4}" srcOrd="4" destOrd="0" parTransId="{A8684AC6-1B99-4525-86FF-B7103FF7E50A}" sibTransId="{D98860B2-FFA4-48CF-98B2-B01F40769293}"/>
    <dgm:cxn modelId="{2F11E15B-FE31-4E39-A224-A198BF69077F}" type="presParOf" srcId="{053FF205-B7CD-4748-BEC6-DCA49BA3391C}" destId="{7A896646-4771-4F31-A440-6085509385C9}" srcOrd="0" destOrd="0" presId="urn:microsoft.com/office/officeart/2005/8/layout/radial5"/>
    <dgm:cxn modelId="{ECE5DF56-D39F-49F2-8E82-FCA4D719CD48}" type="presParOf" srcId="{053FF205-B7CD-4748-BEC6-DCA49BA3391C}" destId="{03642401-3BE7-4541-8B07-1348E89BF797}" srcOrd="1" destOrd="0" presId="urn:microsoft.com/office/officeart/2005/8/layout/radial5"/>
    <dgm:cxn modelId="{85408CE8-DD80-467A-8033-B6985B3E8814}" type="presParOf" srcId="{03642401-3BE7-4541-8B07-1348E89BF797}" destId="{5B3A4F97-E418-4AA4-9D96-C0026E75BEA9}" srcOrd="0" destOrd="0" presId="urn:microsoft.com/office/officeart/2005/8/layout/radial5"/>
    <dgm:cxn modelId="{D2CE9D26-7767-4FEE-AB28-F5C97CA50DFB}" type="presParOf" srcId="{053FF205-B7CD-4748-BEC6-DCA49BA3391C}" destId="{CC77B0B5-6218-496C-B1F9-AD7935CAFAEC}" srcOrd="2" destOrd="0" presId="urn:microsoft.com/office/officeart/2005/8/layout/radial5"/>
    <dgm:cxn modelId="{3ADCE319-5DCB-4207-8410-918F176BA170}" type="presParOf" srcId="{053FF205-B7CD-4748-BEC6-DCA49BA3391C}" destId="{8B47D7A9-6235-4A4C-8D03-4F1525F6B039}" srcOrd="3" destOrd="0" presId="urn:microsoft.com/office/officeart/2005/8/layout/radial5"/>
    <dgm:cxn modelId="{1EA375EC-3BB3-4E94-AD9A-220657FB6282}" type="presParOf" srcId="{8B47D7A9-6235-4A4C-8D03-4F1525F6B039}" destId="{C4CBF513-FB50-4934-A2B1-0FC050B5F142}" srcOrd="0" destOrd="0" presId="urn:microsoft.com/office/officeart/2005/8/layout/radial5"/>
    <dgm:cxn modelId="{2D67CDBB-5C26-43C7-A3A9-23EAA9EB0F20}" type="presParOf" srcId="{053FF205-B7CD-4748-BEC6-DCA49BA3391C}" destId="{626416B7-A5C1-4A07-B381-6E759B3D839B}" srcOrd="4" destOrd="0" presId="urn:microsoft.com/office/officeart/2005/8/layout/radial5"/>
    <dgm:cxn modelId="{940ABC08-8E83-4D23-A8D4-3E8699653494}" type="presParOf" srcId="{053FF205-B7CD-4748-BEC6-DCA49BA3391C}" destId="{F2DCDCEE-09AA-43EC-93A2-3150A1829A50}" srcOrd="5" destOrd="0" presId="urn:microsoft.com/office/officeart/2005/8/layout/radial5"/>
    <dgm:cxn modelId="{0AE8257C-357F-405E-85F6-9EF58C1B1B0A}" type="presParOf" srcId="{F2DCDCEE-09AA-43EC-93A2-3150A1829A50}" destId="{46DEA50A-E0A6-4239-A140-DC135C6D2F14}" srcOrd="0" destOrd="0" presId="urn:microsoft.com/office/officeart/2005/8/layout/radial5"/>
    <dgm:cxn modelId="{E81D1138-2D4D-4447-8D81-15472DCA26E1}" type="presParOf" srcId="{053FF205-B7CD-4748-BEC6-DCA49BA3391C}" destId="{7380EDE5-1D79-4D9D-9A8D-071AE9586BDA}" srcOrd="6" destOrd="0" presId="urn:microsoft.com/office/officeart/2005/8/layout/radial5"/>
    <dgm:cxn modelId="{EC684FE7-2E63-4F28-9343-A0E5954FFD78}" type="presParOf" srcId="{053FF205-B7CD-4748-BEC6-DCA49BA3391C}" destId="{7A1F3365-A6E5-4EF5-91E6-42098E1F6A79}" srcOrd="7" destOrd="0" presId="urn:microsoft.com/office/officeart/2005/8/layout/radial5"/>
    <dgm:cxn modelId="{B7DA1841-8193-42D0-BA0A-DAF74B6F9076}" type="presParOf" srcId="{7A1F3365-A6E5-4EF5-91E6-42098E1F6A79}" destId="{BD7D43AC-B6F6-438A-8597-206B263CB5A4}" srcOrd="0" destOrd="0" presId="urn:microsoft.com/office/officeart/2005/8/layout/radial5"/>
    <dgm:cxn modelId="{6E83F293-1D6A-4FBA-BBCC-CD01779A9A54}" type="presParOf" srcId="{053FF205-B7CD-4748-BEC6-DCA49BA3391C}" destId="{02C91358-E09E-4AFE-82CD-0E19F6C5C56A}" srcOrd="8" destOrd="0" presId="urn:microsoft.com/office/officeart/2005/8/layout/radial5"/>
    <dgm:cxn modelId="{CA4D4D73-37F7-4EE1-A943-7EF0E5C3A545}" type="presParOf" srcId="{053FF205-B7CD-4748-BEC6-DCA49BA3391C}" destId="{14A313A5-354E-4C20-8B9C-5B7A296DC2D4}" srcOrd="9" destOrd="0" presId="urn:microsoft.com/office/officeart/2005/8/layout/radial5"/>
    <dgm:cxn modelId="{0438A5C2-81C2-4B25-854D-A3D9749975A5}" type="presParOf" srcId="{14A313A5-354E-4C20-8B9C-5B7A296DC2D4}" destId="{8F0E6756-C2FC-42F1-994B-64A90EFC6903}" srcOrd="0" destOrd="0" presId="urn:microsoft.com/office/officeart/2005/8/layout/radial5"/>
    <dgm:cxn modelId="{9BF10AE2-EC97-4E5B-A1B5-9734DAD02533}" type="presParOf" srcId="{053FF205-B7CD-4748-BEC6-DCA49BA3391C}" destId="{130F7A11-B909-4F62-AA74-961A3CE1A02B}" srcOrd="10" destOrd="0" presId="urn:microsoft.com/office/officeart/2005/8/layout/radial5"/>
    <dgm:cxn modelId="{06EC7557-214A-4671-AB45-E9B3BF829367}" type="presParOf" srcId="{053FF205-B7CD-4748-BEC6-DCA49BA3391C}" destId="{E735EE69-94FA-4A78-82A2-4C88A68E8F72}" srcOrd="11" destOrd="0" presId="urn:microsoft.com/office/officeart/2005/8/layout/radial5"/>
    <dgm:cxn modelId="{31D2515D-11F0-4505-9FDA-D80D26D6D67D}" type="presParOf" srcId="{E735EE69-94FA-4A78-82A2-4C88A68E8F72}" destId="{6AF2DB23-ADFD-4168-8646-7F367BE117EA}" srcOrd="0" destOrd="0" presId="urn:microsoft.com/office/officeart/2005/8/layout/radial5"/>
    <dgm:cxn modelId="{D34D94E5-8AE4-4124-B35A-2FE75C79D3F4}" type="presParOf" srcId="{053FF205-B7CD-4748-BEC6-DCA49BA3391C}" destId="{A3B478E6-9CB8-4D92-B213-C0AF352BBA87}" srcOrd="12" destOrd="0" presId="urn:microsoft.com/office/officeart/2005/8/layout/radial5"/>
    <dgm:cxn modelId="{A99FBA0C-46F5-4466-80DB-5B8502FDCA2D}" type="presParOf" srcId="{053FF205-B7CD-4748-BEC6-DCA49BA3391C}" destId="{96E3D6CB-074C-4530-B414-81E59A56EDBE}" srcOrd="13" destOrd="0" presId="urn:microsoft.com/office/officeart/2005/8/layout/radial5"/>
    <dgm:cxn modelId="{4D6A84FD-849D-4831-98C6-9471FC8D91D6}" type="presParOf" srcId="{96E3D6CB-074C-4530-B414-81E59A56EDBE}" destId="{E6565EB3-764E-41D9-8162-66E239BA5CA3}" srcOrd="0" destOrd="0" presId="urn:microsoft.com/office/officeart/2005/8/layout/radial5"/>
    <dgm:cxn modelId="{5E5972D0-A188-4B5E-B1D7-AFBB00DBFD0A}" type="presParOf" srcId="{053FF205-B7CD-4748-BEC6-DCA49BA3391C}" destId="{F09ABE07-2C8D-4B39-95E5-E2411C4AC4EB}" srcOrd="14" destOrd="0" presId="urn:microsoft.com/office/officeart/2005/8/layout/radial5"/>
    <dgm:cxn modelId="{09E88F1A-4E96-45C5-B4AB-A4DD578CF6BA}" type="presParOf" srcId="{053FF205-B7CD-4748-BEC6-DCA49BA3391C}" destId="{70A234C0-EBE3-472E-96A3-C7459C7577C5}" srcOrd="15" destOrd="0" presId="urn:microsoft.com/office/officeart/2005/8/layout/radial5"/>
    <dgm:cxn modelId="{1E8A6AEA-20A0-452F-91DD-9C3882CCD4DF}" type="presParOf" srcId="{70A234C0-EBE3-472E-96A3-C7459C7577C5}" destId="{836E68F2-529B-46CA-B24A-9BF1F1A959C3}" srcOrd="0" destOrd="0" presId="urn:microsoft.com/office/officeart/2005/8/layout/radial5"/>
    <dgm:cxn modelId="{0BCE3477-C742-4BDF-89E4-A9A8B1336A94}" type="presParOf" srcId="{053FF205-B7CD-4748-BEC6-DCA49BA3391C}" destId="{9F344B9D-0AA7-4769-B186-B22EF2C6FC30}" srcOrd="16" destOrd="0" presId="urn:microsoft.com/office/officeart/2005/8/layout/radial5"/>
  </dgm:cxnLst>
  <dgm:bg>
    <a:solidFill>
      <a:srgbClr val="FFFF0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4D165D-611B-4064-91F0-9E83E50B84C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FE62FE2-D2B3-4B8F-BA4A-75B13EF0AE88}">
      <dgm:prSet phldrT="[Testo]"/>
      <dgm:spPr/>
      <dgm:t>
        <a:bodyPr/>
        <a:lstStyle/>
        <a:p>
          <a:r>
            <a:rPr lang="it-IT" b="1" dirty="0" err="1"/>
            <a:t>Suppliers</a:t>
          </a:r>
          <a:endParaRPr lang="it-IT" b="1" dirty="0"/>
        </a:p>
      </dgm:t>
    </dgm:pt>
    <dgm:pt modelId="{E9DA009C-88C4-46D4-8991-96918F44ACAB}" type="parTrans" cxnId="{F73C6C68-0591-42AC-A83E-7DFD385150EF}">
      <dgm:prSet/>
      <dgm:spPr/>
      <dgm:t>
        <a:bodyPr/>
        <a:lstStyle/>
        <a:p>
          <a:endParaRPr lang="it-IT"/>
        </a:p>
      </dgm:t>
    </dgm:pt>
    <dgm:pt modelId="{69910092-4D93-4AF7-ADFE-A4832E99C8FF}" type="sibTrans" cxnId="{F73C6C68-0591-42AC-A83E-7DFD385150EF}">
      <dgm:prSet/>
      <dgm:spPr/>
      <dgm:t>
        <a:bodyPr/>
        <a:lstStyle/>
        <a:p>
          <a:endParaRPr lang="it-IT"/>
        </a:p>
      </dgm:t>
    </dgm:pt>
    <dgm:pt modelId="{B60BF7E9-6066-4555-8E0A-5ECB847C4AE2}">
      <dgm:prSet phldrT="[Testo]"/>
      <dgm:spPr/>
      <dgm:t>
        <a:bodyPr/>
        <a:lstStyle/>
        <a:p>
          <a:r>
            <a:rPr lang="it-IT" dirty="0" err="1"/>
            <a:t>Write</a:t>
          </a:r>
          <a:r>
            <a:rPr lang="it-IT" dirty="0"/>
            <a:t> </a:t>
          </a:r>
          <a:r>
            <a:rPr lang="it-IT" dirty="0" err="1"/>
            <a:t>collaboration</a:t>
          </a:r>
          <a:r>
            <a:rPr lang="it-IT" dirty="0"/>
            <a:t> </a:t>
          </a:r>
          <a:r>
            <a:rPr lang="it-IT" dirty="0" err="1"/>
            <a:t>agreements</a:t>
          </a:r>
          <a:r>
            <a:rPr lang="it-IT" dirty="0"/>
            <a:t> </a:t>
          </a:r>
          <a:r>
            <a:rPr lang="it-IT" dirty="0" err="1"/>
            <a:t>with</a:t>
          </a:r>
          <a:r>
            <a:rPr lang="it-IT" dirty="0"/>
            <a:t> the </a:t>
          </a:r>
          <a:r>
            <a:rPr lang="it-IT" dirty="0" err="1"/>
            <a:t>intermediaries</a:t>
          </a:r>
          <a:r>
            <a:rPr lang="it-IT" dirty="0"/>
            <a:t>, </a:t>
          </a:r>
          <a:r>
            <a:rPr lang="it-IT" dirty="0" err="1"/>
            <a:t>giving</a:t>
          </a:r>
          <a:r>
            <a:rPr lang="it-IT" dirty="0"/>
            <a:t> </a:t>
          </a:r>
          <a:r>
            <a:rPr lang="it-IT" dirty="0" err="1"/>
            <a:t>them</a:t>
          </a:r>
          <a:r>
            <a:rPr lang="it-IT" dirty="0"/>
            <a:t> the </a:t>
          </a:r>
          <a:r>
            <a:rPr lang="it-IT" dirty="0" err="1"/>
            <a:t>allotment</a:t>
          </a:r>
          <a:r>
            <a:rPr lang="it-IT" dirty="0"/>
            <a:t> </a:t>
          </a:r>
          <a:r>
            <a:rPr lang="it-IT" dirty="0" err="1"/>
            <a:t>that</a:t>
          </a:r>
          <a:r>
            <a:rPr lang="it-IT" dirty="0"/>
            <a:t> </a:t>
          </a:r>
          <a:r>
            <a:rPr lang="it-IT" dirty="0" err="1"/>
            <a:t>will</a:t>
          </a:r>
          <a:r>
            <a:rPr lang="it-IT" dirty="0"/>
            <a:t> </a:t>
          </a:r>
          <a:r>
            <a:rPr lang="it-IT" dirty="0" err="1"/>
            <a:t>be</a:t>
          </a:r>
          <a:r>
            <a:rPr lang="it-IT" dirty="0"/>
            <a:t> </a:t>
          </a:r>
          <a:r>
            <a:rPr lang="it-IT" dirty="0" err="1"/>
            <a:t>resold</a:t>
          </a:r>
          <a:r>
            <a:rPr lang="it-IT" dirty="0"/>
            <a:t> </a:t>
          </a:r>
          <a:r>
            <a:rPr lang="it-IT" dirty="0" err="1"/>
            <a:t>to</a:t>
          </a:r>
          <a:r>
            <a:rPr lang="it-IT" dirty="0"/>
            <a:t> the </a:t>
          </a:r>
          <a:r>
            <a:rPr lang="it-IT" dirty="0" err="1"/>
            <a:t>foreign</a:t>
          </a:r>
          <a:r>
            <a:rPr lang="it-IT" dirty="0"/>
            <a:t> market.</a:t>
          </a:r>
        </a:p>
      </dgm:t>
    </dgm:pt>
    <dgm:pt modelId="{F097F945-76D4-4AB0-A5DD-DAB5065D638B}" type="parTrans" cxnId="{2E5BC37F-0F48-4C8E-BA40-0E6540D67F17}">
      <dgm:prSet/>
      <dgm:spPr/>
      <dgm:t>
        <a:bodyPr/>
        <a:lstStyle/>
        <a:p>
          <a:endParaRPr lang="it-IT"/>
        </a:p>
      </dgm:t>
    </dgm:pt>
    <dgm:pt modelId="{7C0A4979-E1E8-45C4-8307-35705C369798}" type="sibTrans" cxnId="{2E5BC37F-0F48-4C8E-BA40-0E6540D67F17}">
      <dgm:prSet/>
      <dgm:spPr/>
      <dgm:t>
        <a:bodyPr/>
        <a:lstStyle/>
        <a:p>
          <a:endParaRPr lang="it-IT"/>
        </a:p>
      </dgm:t>
    </dgm:pt>
    <dgm:pt modelId="{C8EB1BB7-3F91-4969-A672-8FF1379B8FC4}">
      <dgm:prSet phldrT="[Testo]"/>
      <dgm:spPr/>
      <dgm:t>
        <a:bodyPr/>
        <a:lstStyle/>
        <a:p>
          <a:r>
            <a:rPr lang="it-IT" b="1" dirty="0" err="1"/>
            <a:t>Intermediaries</a:t>
          </a:r>
          <a:endParaRPr lang="it-IT" b="1" dirty="0"/>
        </a:p>
      </dgm:t>
    </dgm:pt>
    <dgm:pt modelId="{60A18FCB-F50B-47D0-A6B0-BB2DB05A389A}" type="parTrans" cxnId="{95BA7329-CB59-4FCF-92FF-1843E6ACACAD}">
      <dgm:prSet/>
      <dgm:spPr/>
      <dgm:t>
        <a:bodyPr/>
        <a:lstStyle/>
        <a:p>
          <a:endParaRPr lang="it-IT"/>
        </a:p>
      </dgm:t>
    </dgm:pt>
    <dgm:pt modelId="{8900D124-443C-4BD3-B87C-C696F1F66A26}" type="sibTrans" cxnId="{95BA7329-CB59-4FCF-92FF-1843E6ACACAD}">
      <dgm:prSet/>
      <dgm:spPr/>
      <dgm:t>
        <a:bodyPr/>
        <a:lstStyle/>
        <a:p>
          <a:endParaRPr lang="it-IT"/>
        </a:p>
      </dgm:t>
    </dgm:pt>
    <dgm:pt modelId="{AC221642-709E-4660-8B29-639A60B89C06}">
      <dgm:prSet phldrT="[Testo]"/>
      <dgm:spPr/>
      <dgm:t>
        <a:bodyPr/>
        <a:lstStyle/>
        <a:p>
          <a:r>
            <a:rPr lang="it-IT" b="1" dirty="0" err="1"/>
            <a:t>Travel</a:t>
          </a:r>
          <a:r>
            <a:rPr lang="it-IT" b="1" dirty="0"/>
            <a:t> </a:t>
          </a:r>
          <a:r>
            <a:rPr lang="it-IT" b="1" dirty="0" err="1"/>
            <a:t>agency</a:t>
          </a:r>
          <a:r>
            <a:rPr lang="it-IT" b="1" dirty="0"/>
            <a:t> </a:t>
          </a:r>
          <a:r>
            <a:rPr lang="it-IT" b="0" dirty="0"/>
            <a:t>and</a:t>
          </a:r>
          <a:r>
            <a:rPr lang="it-IT" b="1" dirty="0"/>
            <a:t> tour </a:t>
          </a:r>
          <a:r>
            <a:rPr lang="it-IT" b="1" dirty="0" err="1"/>
            <a:t>operator</a:t>
          </a:r>
          <a:r>
            <a:rPr lang="it-IT" dirty="0"/>
            <a:t>.</a:t>
          </a:r>
        </a:p>
      </dgm:t>
    </dgm:pt>
    <dgm:pt modelId="{5B03CDD6-F229-4991-BEEA-52B4BCC3B532}" type="parTrans" cxnId="{C2FD89C5-FC36-4176-8977-5D9B8066351D}">
      <dgm:prSet/>
      <dgm:spPr/>
      <dgm:t>
        <a:bodyPr/>
        <a:lstStyle/>
        <a:p>
          <a:endParaRPr lang="it-IT"/>
        </a:p>
      </dgm:t>
    </dgm:pt>
    <dgm:pt modelId="{88A241D1-ED77-416E-901C-6A3756DE25F5}" type="sibTrans" cxnId="{C2FD89C5-FC36-4176-8977-5D9B8066351D}">
      <dgm:prSet/>
      <dgm:spPr/>
      <dgm:t>
        <a:bodyPr/>
        <a:lstStyle/>
        <a:p>
          <a:endParaRPr lang="it-IT"/>
        </a:p>
      </dgm:t>
    </dgm:pt>
    <dgm:pt modelId="{91C89AAF-413E-4C2B-B0C0-53FBD4C9C79B}">
      <dgm:prSet phldrT="[Testo]"/>
      <dgm:spPr/>
      <dgm:t>
        <a:bodyPr/>
        <a:lstStyle/>
        <a:p>
          <a:r>
            <a:rPr lang="it-IT" b="1" dirty="0" err="1"/>
            <a:t>Clients</a:t>
          </a:r>
          <a:r>
            <a:rPr lang="it-IT" b="1" dirty="0"/>
            <a:t> </a:t>
          </a:r>
        </a:p>
      </dgm:t>
    </dgm:pt>
    <dgm:pt modelId="{B8CCC999-2D52-4849-B929-5AF547888226}" type="parTrans" cxnId="{F568AF2D-9558-4B35-9E22-155E41C547C7}">
      <dgm:prSet/>
      <dgm:spPr/>
      <dgm:t>
        <a:bodyPr/>
        <a:lstStyle/>
        <a:p>
          <a:endParaRPr lang="it-IT"/>
        </a:p>
      </dgm:t>
    </dgm:pt>
    <dgm:pt modelId="{F8F49B54-FA5C-4B37-B790-B4F684BD75BE}" type="sibTrans" cxnId="{F568AF2D-9558-4B35-9E22-155E41C547C7}">
      <dgm:prSet/>
      <dgm:spPr/>
      <dgm:t>
        <a:bodyPr/>
        <a:lstStyle/>
        <a:p>
          <a:endParaRPr lang="it-IT"/>
        </a:p>
      </dgm:t>
    </dgm:pt>
    <dgm:pt modelId="{98E2C14C-5770-4E44-9CF5-D63E734C0713}">
      <dgm:prSet phldrT="[Testo]"/>
      <dgm:spPr/>
      <dgm:t>
        <a:bodyPr/>
        <a:lstStyle/>
        <a:p>
          <a:r>
            <a:rPr lang="it-IT" b="1" dirty="0" err="1"/>
            <a:t>Foreign</a:t>
          </a:r>
          <a:r>
            <a:rPr lang="it-IT" b="1" dirty="0"/>
            <a:t> market</a:t>
          </a:r>
          <a:r>
            <a:rPr lang="it-IT" dirty="0"/>
            <a:t>.</a:t>
          </a:r>
        </a:p>
      </dgm:t>
    </dgm:pt>
    <dgm:pt modelId="{AFB1CD90-0D4F-4135-ABE1-E2D00DEEB841}" type="parTrans" cxnId="{E095E299-E9F7-4368-930D-FC2989F2671D}">
      <dgm:prSet/>
      <dgm:spPr/>
      <dgm:t>
        <a:bodyPr/>
        <a:lstStyle/>
        <a:p>
          <a:endParaRPr lang="it-IT"/>
        </a:p>
      </dgm:t>
    </dgm:pt>
    <dgm:pt modelId="{B5BEAC1A-1250-4769-B9A2-3527F99C1703}" type="sibTrans" cxnId="{E095E299-E9F7-4368-930D-FC2989F2671D}">
      <dgm:prSet/>
      <dgm:spPr/>
      <dgm:t>
        <a:bodyPr/>
        <a:lstStyle/>
        <a:p>
          <a:endParaRPr lang="it-IT"/>
        </a:p>
      </dgm:t>
    </dgm:pt>
    <dgm:pt modelId="{E4FD7022-05C6-48BB-B616-4F95DAF061C6}">
      <dgm:prSet phldrT="[Testo]"/>
      <dgm:spPr/>
      <dgm:t>
        <a:bodyPr/>
        <a:lstStyle/>
        <a:p>
          <a:r>
            <a:rPr lang="it-IT" b="1" dirty="0"/>
            <a:t>Hotel</a:t>
          </a:r>
          <a:r>
            <a:rPr lang="it-IT" dirty="0"/>
            <a:t>.</a:t>
          </a:r>
        </a:p>
      </dgm:t>
    </dgm:pt>
    <dgm:pt modelId="{5691AD1C-8F1B-4BAF-8553-3FBCECB5D4CA}" type="parTrans" cxnId="{A6DC1990-3A78-4308-843E-577FA93C5683}">
      <dgm:prSet/>
      <dgm:spPr/>
      <dgm:t>
        <a:bodyPr/>
        <a:lstStyle/>
        <a:p>
          <a:endParaRPr lang="it-IT"/>
        </a:p>
      </dgm:t>
    </dgm:pt>
    <dgm:pt modelId="{C7637610-5D6E-4C38-A783-618FD06D3666}" type="sibTrans" cxnId="{A6DC1990-3A78-4308-843E-577FA93C5683}">
      <dgm:prSet/>
      <dgm:spPr/>
      <dgm:t>
        <a:bodyPr/>
        <a:lstStyle/>
        <a:p>
          <a:endParaRPr lang="it-IT"/>
        </a:p>
      </dgm:t>
    </dgm:pt>
    <dgm:pt modelId="{ABD07420-4A0C-4640-8571-C1DB02AC5803}">
      <dgm:prSet phldrT="[Testo]"/>
      <dgm:spPr/>
      <dgm:t>
        <a:bodyPr/>
        <a:lstStyle/>
        <a:p>
          <a:r>
            <a:rPr lang="it-IT" dirty="0" err="1"/>
            <a:t>Write</a:t>
          </a:r>
          <a:r>
            <a:rPr lang="it-IT" dirty="0"/>
            <a:t> </a:t>
          </a:r>
          <a:r>
            <a:rPr lang="it-IT" dirty="0" err="1"/>
            <a:t>collaboration</a:t>
          </a:r>
          <a:r>
            <a:rPr lang="it-IT" dirty="0"/>
            <a:t> </a:t>
          </a:r>
          <a:r>
            <a:rPr lang="it-IT" dirty="0" err="1"/>
            <a:t>agreements</a:t>
          </a:r>
          <a:r>
            <a:rPr lang="it-IT" dirty="0"/>
            <a:t> </a:t>
          </a:r>
          <a:r>
            <a:rPr lang="it-IT" dirty="0" err="1"/>
            <a:t>with</a:t>
          </a:r>
          <a:r>
            <a:rPr lang="it-IT" dirty="0"/>
            <a:t> </a:t>
          </a:r>
          <a:r>
            <a:rPr lang="it-IT" dirty="0" err="1"/>
            <a:t>suppliers</a:t>
          </a:r>
          <a:r>
            <a:rPr lang="it-IT" dirty="0"/>
            <a:t> and </a:t>
          </a:r>
          <a:r>
            <a:rPr lang="it-IT" dirty="0" err="1"/>
            <a:t>resell</a:t>
          </a:r>
          <a:r>
            <a:rPr lang="it-IT" dirty="0"/>
            <a:t> the </a:t>
          </a:r>
          <a:r>
            <a:rPr lang="it-IT" dirty="0" err="1"/>
            <a:t>allotment</a:t>
          </a:r>
          <a:r>
            <a:rPr lang="it-IT" dirty="0"/>
            <a:t> </a:t>
          </a:r>
          <a:r>
            <a:rPr lang="it-IT" dirty="0" err="1"/>
            <a:t>to</a:t>
          </a:r>
          <a:r>
            <a:rPr lang="it-IT" dirty="0"/>
            <a:t> the </a:t>
          </a:r>
          <a:r>
            <a:rPr lang="it-IT" dirty="0" err="1"/>
            <a:t>foreign</a:t>
          </a:r>
          <a:r>
            <a:rPr lang="it-IT" dirty="0"/>
            <a:t> market.</a:t>
          </a:r>
        </a:p>
      </dgm:t>
    </dgm:pt>
    <dgm:pt modelId="{70E116D1-1973-4F9A-B71A-421E773EA177}" type="parTrans" cxnId="{2BF4F4E4-FFEC-4B26-89BB-2CC3148DD055}">
      <dgm:prSet/>
      <dgm:spPr/>
      <dgm:t>
        <a:bodyPr/>
        <a:lstStyle/>
        <a:p>
          <a:endParaRPr lang="it-IT"/>
        </a:p>
      </dgm:t>
    </dgm:pt>
    <dgm:pt modelId="{0B6C916E-DA71-412E-ABEC-BB49CD8B8279}" type="sibTrans" cxnId="{2BF4F4E4-FFEC-4B26-89BB-2CC3148DD055}">
      <dgm:prSet/>
      <dgm:spPr/>
      <dgm:t>
        <a:bodyPr/>
        <a:lstStyle/>
        <a:p>
          <a:endParaRPr lang="it-IT"/>
        </a:p>
      </dgm:t>
    </dgm:pt>
    <dgm:pt modelId="{68A57213-64A7-4ABC-A86D-4024CF0A6E30}">
      <dgm:prSet phldrT="[Testo]"/>
      <dgm:spPr/>
      <dgm:t>
        <a:bodyPr/>
        <a:lstStyle/>
        <a:p>
          <a:r>
            <a:rPr lang="it-IT" dirty="0" err="1"/>
            <a:t>Receive</a:t>
          </a:r>
          <a:r>
            <a:rPr lang="it-IT" dirty="0"/>
            <a:t> </a:t>
          </a:r>
          <a:r>
            <a:rPr lang="it-IT" dirty="0" err="1"/>
            <a:t>collaboration</a:t>
          </a:r>
          <a:r>
            <a:rPr lang="it-IT" dirty="0"/>
            <a:t> </a:t>
          </a:r>
          <a:r>
            <a:rPr lang="it-IT" dirty="0" err="1"/>
            <a:t>agreements</a:t>
          </a:r>
          <a:r>
            <a:rPr lang="it-IT" dirty="0"/>
            <a:t> in </a:t>
          </a:r>
          <a:r>
            <a:rPr lang="it-IT" dirty="0" err="1"/>
            <a:t>foreign</a:t>
          </a:r>
          <a:r>
            <a:rPr lang="it-IT" dirty="0"/>
            <a:t> </a:t>
          </a:r>
          <a:r>
            <a:rPr lang="it-IT" dirty="0" err="1"/>
            <a:t>language</a:t>
          </a:r>
          <a:r>
            <a:rPr lang="it-IT" dirty="0"/>
            <a:t> and sell the </a:t>
          </a:r>
          <a:r>
            <a:rPr lang="it-IT" dirty="0" err="1"/>
            <a:t>allotment</a:t>
          </a:r>
          <a:r>
            <a:rPr lang="it-IT" dirty="0"/>
            <a:t> </a:t>
          </a:r>
          <a:r>
            <a:rPr lang="it-IT" dirty="0" err="1"/>
            <a:t>to</a:t>
          </a:r>
          <a:r>
            <a:rPr lang="it-IT" dirty="0"/>
            <a:t> </a:t>
          </a:r>
          <a:r>
            <a:rPr lang="it-IT" dirty="0" err="1"/>
            <a:t>foreign</a:t>
          </a:r>
          <a:r>
            <a:rPr lang="it-IT" dirty="0"/>
            <a:t> </a:t>
          </a:r>
          <a:r>
            <a:rPr lang="it-IT" dirty="0" err="1"/>
            <a:t>clients</a:t>
          </a:r>
          <a:r>
            <a:rPr lang="it-IT" dirty="0"/>
            <a:t>.</a:t>
          </a:r>
        </a:p>
      </dgm:t>
    </dgm:pt>
    <dgm:pt modelId="{617E8975-9DB0-4FC0-B859-860736F0A2B7}" type="parTrans" cxnId="{80F4F7F2-93E3-40D5-84CC-7A72515013C3}">
      <dgm:prSet/>
      <dgm:spPr/>
      <dgm:t>
        <a:bodyPr/>
        <a:lstStyle/>
        <a:p>
          <a:endParaRPr lang="it-IT"/>
        </a:p>
      </dgm:t>
    </dgm:pt>
    <dgm:pt modelId="{548F24B1-EF78-4A8B-92CF-D54CCB4F1D08}" type="sibTrans" cxnId="{80F4F7F2-93E3-40D5-84CC-7A72515013C3}">
      <dgm:prSet/>
      <dgm:spPr/>
      <dgm:t>
        <a:bodyPr/>
        <a:lstStyle/>
        <a:p>
          <a:endParaRPr lang="it-IT"/>
        </a:p>
      </dgm:t>
    </dgm:pt>
    <dgm:pt modelId="{77C4E2F1-7A50-4D73-8B84-C5323113AAE0}" type="pres">
      <dgm:prSet presAssocID="{694D165D-611B-4064-91F0-9E83E50B84C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5C9EA96-BF05-4A04-A694-2F24B33C8F7C}" type="pres">
      <dgm:prSet presAssocID="{CFE62FE2-D2B3-4B8F-BA4A-75B13EF0AE88}" presName="composite" presStyleCnt="0"/>
      <dgm:spPr/>
    </dgm:pt>
    <dgm:pt modelId="{9170A910-4AA3-455E-B2D3-84EBE2C3CBBA}" type="pres">
      <dgm:prSet presAssocID="{CFE62FE2-D2B3-4B8F-BA4A-75B13EF0AE8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B60B85A-17CE-49E7-A7C6-F65F95C7E050}" type="pres">
      <dgm:prSet presAssocID="{CFE62FE2-D2B3-4B8F-BA4A-75B13EF0AE8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CA6F54D-0D9B-4578-90FC-660B32B652F4}" type="pres">
      <dgm:prSet presAssocID="{69910092-4D93-4AF7-ADFE-A4832E99C8FF}" presName="sp" presStyleCnt="0"/>
      <dgm:spPr/>
    </dgm:pt>
    <dgm:pt modelId="{A73CF5D9-424E-49DF-BCC9-53971D5845B4}" type="pres">
      <dgm:prSet presAssocID="{C8EB1BB7-3F91-4969-A672-8FF1379B8FC4}" presName="composite" presStyleCnt="0"/>
      <dgm:spPr/>
    </dgm:pt>
    <dgm:pt modelId="{3372FF05-6916-4801-9A06-007E7E6BD3FA}" type="pres">
      <dgm:prSet presAssocID="{C8EB1BB7-3F91-4969-A672-8FF1379B8FC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A38CFBD-8D38-4B28-968D-0451DD9D26D6}" type="pres">
      <dgm:prSet presAssocID="{C8EB1BB7-3F91-4969-A672-8FF1379B8FC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4F8BF7B-5A4C-4AD1-9FB9-F2F0F08E624B}" type="pres">
      <dgm:prSet presAssocID="{8900D124-443C-4BD3-B87C-C696F1F66A26}" presName="sp" presStyleCnt="0"/>
      <dgm:spPr/>
    </dgm:pt>
    <dgm:pt modelId="{FF4CD474-9EB2-4909-89AB-9636F506964E}" type="pres">
      <dgm:prSet presAssocID="{91C89AAF-413E-4C2B-B0C0-53FBD4C9C79B}" presName="composite" presStyleCnt="0"/>
      <dgm:spPr/>
    </dgm:pt>
    <dgm:pt modelId="{10AE6C55-BE6A-450D-84FB-51003D3864B0}" type="pres">
      <dgm:prSet presAssocID="{91C89AAF-413E-4C2B-B0C0-53FBD4C9C79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FC9B33D-133E-4FA2-8A9F-6C04A3A40850}" type="pres">
      <dgm:prSet presAssocID="{91C89AAF-413E-4C2B-B0C0-53FBD4C9C79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2FD89C5-FC36-4176-8977-5D9B8066351D}" srcId="{C8EB1BB7-3F91-4969-A672-8FF1379B8FC4}" destId="{AC221642-709E-4660-8B29-639A60B89C06}" srcOrd="0" destOrd="0" parTransId="{5B03CDD6-F229-4991-BEEA-52B4BCC3B532}" sibTransId="{88A241D1-ED77-416E-901C-6A3756DE25F5}"/>
    <dgm:cxn modelId="{F568AF2D-9558-4B35-9E22-155E41C547C7}" srcId="{694D165D-611B-4064-91F0-9E83E50B84CC}" destId="{91C89AAF-413E-4C2B-B0C0-53FBD4C9C79B}" srcOrd="2" destOrd="0" parTransId="{B8CCC999-2D52-4849-B929-5AF547888226}" sibTransId="{F8F49B54-FA5C-4B37-B790-B4F684BD75BE}"/>
    <dgm:cxn modelId="{15C480E7-A0B3-4781-B35C-6A55CBBF2CB5}" type="presOf" srcId="{ABD07420-4A0C-4640-8571-C1DB02AC5803}" destId="{DA38CFBD-8D38-4B28-968D-0451DD9D26D6}" srcOrd="0" destOrd="1" presId="urn:microsoft.com/office/officeart/2005/8/layout/chevron2"/>
    <dgm:cxn modelId="{A3E4FAB6-EDE1-4615-8075-D499E10F359A}" type="presOf" srcId="{91C89AAF-413E-4C2B-B0C0-53FBD4C9C79B}" destId="{10AE6C55-BE6A-450D-84FB-51003D3864B0}" srcOrd="0" destOrd="0" presId="urn:microsoft.com/office/officeart/2005/8/layout/chevron2"/>
    <dgm:cxn modelId="{6F910059-E6CC-44EB-8B76-09CAADDB6A36}" type="presOf" srcId="{98E2C14C-5770-4E44-9CF5-D63E734C0713}" destId="{2FC9B33D-133E-4FA2-8A9F-6C04A3A40850}" srcOrd="0" destOrd="0" presId="urn:microsoft.com/office/officeart/2005/8/layout/chevron2"/>
    <dgm:cxn modelId="{BDC5C405-93BB-4E26-8A3C-F92942DA67C2}" type="presOf" srcId="{C8EB1BB7-3F91-4969-A672-8FF1379B8FC4}" destId="{3372FF05-6916-4801-9A06-007E7E6BD3FA}" srcOrd="0" destOrd="0" presId="urn:microsoft.com/office/officeart/2005/8/layout/chevron2"/>
    <dgm:cxn modelId="{80F4F7F2-93E3-40D5-84CC-7A72515013C3}" srcId="{91C89AAF-413E-4C2B-B0C0-53FBD4C9C79B}" destId="{68A57213-64A7-4ABC-A86D-4024CF0A6E30}" srcOrd="1" destOrd="0" parTransId="{617E8975-9DB0-4FC0-B859-860736F0A2B7}" sibTransId="{548F24B1-EF78-4A8B-92CF-D54CCB4F1D08}"/>
    <dgm:cxn modelId="{A743E4A8-1EC1-4662-8192-34BC748F39FD}" type="presOf" srcId="{E4FD7022-05C6-48BB-B616-4F95DAF061C6}" destId="{6B60B85A-17CE-49E7-A7C6-F65F95C7E050}" srcOrd="0" destOrd="0" presId="urn:microsoft.com/office/officeart/2005/8/layout/chevron2"/>
    <dgm:cxn modelId="{693BCD43-B261-4272-A60C-77396F65FC2C}" type="presOf" srcId="{68A57213-64A7-4ABC-A86D-4024CF0A6E30}" destId="{2FC9B33D-133E-4FA2-8A9F-6C04A3A40850}" srcOrd="0" destOrd="1" presId="urn:microsoft.com/office/officeart/2005/8/layout/chevron2"/>
    <dgm:cxn modelId="{2E5BC37F-0F48-4C8E-BA40-0E6540D67F17}" srcId="{CFE62FE2-D2B3-4B8F-BA4A-75B13EF0AE88}" destId="{B60BF7E9-6066-4555-8E0A-5ECB847C4AE2}" srcOrd="1" destOrd="0" parTransId="{F097F945-76D4-4AB0-A5DD-DAB5065D638B}" sibTransId="{7C0A4979-E1E8-45C4-8307-35705C369798}"/>
    <dgm:cxn modelId="{4376D3AB-B687-487E-B4E2-50EB6231C612}" type="presOf" srcId="{694D165D-611B-4064-91F0-9E83E50B84CC}" destId="{77C4E2F1-7A50-4D73-8B84-C5323113AAE0}" srcOrd="0" destOrd="0" presId="urn:microsoft.com/office/officeart/2005/8/layout/chevron2"/>
    <dgm:cxn modelId="{F73C6C68-0591-42AC-A83E-7DFD385150EF}" srcId="{694D165D-611B-4064-91F0-9E83E50B84CC}" destId="{CFE62FE2-D2B3-4B8F-BA4A-75B13EF0AE88}" srcOrd="0" destOrd="0" parTransId="{E9DA009C-88C4-46D4-8991-96918F44ACAB}" sibTransId="{69910092-4D93-4AF7-ADFE-A4832E99C8FF}"/>
    <dgm:cxn modelId="{E095E299-E9F7-4368-930D-FC2989F2671D}" srcId="{91C89AAF-413E-4C2B-B0C0-53FBD4C9C79B}" destId="{98E2C14C-5770-4E44-9CF5-D63E734C0713}" srcOrd="0" destOrd="0" parTransId="{AFB1CD90-0D4F-4135-ABE1-E2D00DEEB841}" sibTransId="{B5BEAC1A-1250-4769-B9A2-3527F99C1703}"/>
    <dgm:cxn modelId="{BA749760-EAF3-47A8-A28F-CD268D781287}" type="presOf" srcId="{B60BF7E9-6066-4555-8E0A-5ECB847C4AE2}" destId="{6B60B85A-17CE-49E7-A7C6-F65F95C7E050}" srcOrd="0" destOrd="1" presId="urn:microsoft.com/office/officeart/2005/8/layout/chevron2"/>
    <dgm:cxn modelId="{20FBB80C-9930-4696-9841-54A2C7B0E7E1}" type="presOf" srcId="{CFE62FE2-D2B3-4B8F-BA4A-75B13EF0AE88}" destId="{9170A910-4AA3-455E-B2D3-84EBE2C3CBBA}" srcOrd="0" destOrd="0" presId="urn:microsoft.com/office/officeart/2005/8/layout/chevron2"/>
    <dgm:cxn modelId="{95BA7329-CB59-4FCF-92FF-1843E6ACACAD}" srcId="{694D165D-611B-4064-91F0-9E83E50B84CC}" destId="{C8EB1BB7-3F91-4969-A672-8FF1379B8FC4}" srcOrd="1" destOrd="0" parTransId="{60A18FCB-F50B-47D0-A6B0-BB2DB05A389A}" sibTransId="{8900D124-443C-4BD3-B87C-C696F1F66A26}"/>
    <dgm:cxn modelId="{3FA22959-B5EE-4A38-9E4A-B2A3AE0377E2}" type="presOf" srcId="{AC221642-709E-4660-8B29-639A60B89C06}" destId="{DA38CFBD-8D38-4B28-968D-0451DD9D26D6}" srcOrd="0" destOrd="0" presId="urn:microsoft.com/office/officeart/2005/8/layout/chevron2"/>
    <dgm:cxn modelId="{A6DC1990-3A78-4308-843E-577FA93C5683}" srcId="{CFE62FE2-D2B3-4B8F-BA4A-75B13EF0AE88}" destId="{E4FD7022-05C6-48BB-B616-4F95DAF061C6}" srcOrd="0" destOrd="0" parTransId="{5691AD1C-8F1B-4BAF-8553-3FBCECB5D4CA}" sibTransId="{C7637610-5D6E-4C38-A783-618FD06D3666}"/>
    <dgm:cxn modelId="{2BF4F4E4-FFEC-4B26-89BB-2CC3148DD055}" srcId="{C8EB1BB7-3F91-4969-A672-8FF1379B8FC4}" destId="{ABD07420-4A0C-4640-8571-C1DB02AC5803}" srcOrd="1" destOrd="0" parTransId="{70E116D1-1973-4F9A-B71A-421E773EA177}" sibTransId="{0B6C916E-DA71-412E-ABEC-BB49CD8B8279}"/>
    <dgm:cxn modelId="{B6842120-C34D-40C8-B486-F3850D365223}" type="presParOf" srcId="{77C4E2F1-7A50-4D73-8B84-C5323113AAE0}" destId="{C5C9EA96-BF05-4A04-A694-2F24B33C8F7C}" srcOrd="0" destOrd="0" presId="urn:microsoft.com/office/officeart/2005/8/layout/chevron2"/>
    <dgm:cxn modelId="{EDE8D412-C377-41F9-87C1-4F493CC7CCF7}" type="presParOf" srcId="{C5C9EA96-BF05-4A04-A694-2F24B33C8F7C}" destId="{9170A910-4AA3-455E-B2D3-84EBE2C3CBBA}" srcOrd="0" destOrd="0" presId="urn:microsoft.com/office/officeart/2005/8/layout/chevron2"/>
    <dgm:cxn modelId="{AD7B588C-BFBC-484E-9B5C-55186896C4C7}" type="presParOf" srcId="{C5C9EA96-BF05-4A04-A694-2F24B33C8F7C}" destId="{6B60B85A-17CE-49E7-A7C6-F65F95C7E050}" srcOrd="1" destOrd="0" presId="urn:microsoft.com/office/officeart/2005/8/layout/chevron2"/>
    <dgm:cxn modelId="{D3204448-86EA-4DCA-801B-610EA8F39E02}" type="presParOf" srcId="{77C4E2F1-7A50-4D73-8B84-C5323113AAE0}" destId="{2CA6F54D-0D9B-4578-90FC-660B32B652F4}" srcOrd="1" destOrd="0" presId="urn:microsoft.com/office/officeart/2005/8/layout/chevron2"/>
    <dgm:cxn modelId="{6A882CDA-F888-4620-8A18-8233BE5D9A8D}" type="presParOf" srcId="{77C4E2F1-7A50-4D73-8B84-C5323113AAE0}" destId="{A73CF5D9-424E-49DF-BCC9-53971D5845B4}" srcOrd="2" destOrd="0" presId="urn:microsoft.com/office/officeart/2005/8/layout/chevron2"/>
    <dgm:cxn modelId="{F935D970-C46A-49B8-8E93-A9E8726ABC55}" type="presParOf" srcId="{A73CF5D9-424E-49DF-BCC9-53971D5845B4}" destId="{3372FF05-6916-4801-9A06-007E7E6BD3FA}" srcOrd="0" destOrd="0" presId="urn:microsoft.com/office/officeart/2005/8/layout/chevron2"/>
    <dgm:cxn modelId="{E7D15C02-20F8-47A6-A30F-E80FE29F9B95}" type="presParOf" srcId="{A73CF5D9-424E-49DF-BCC9-53971D5845B4}" destId="{DA38CFBD-8D38-4B28-968D-0451DD9D26D6}" srcOrd="1" destOrd="0" presId="urn:microsoft.com/office/officeart/2005/8/layout/chevron2"/>
    <dgm:cxn modelId="{ABB4BF0E-45E1-48E5-9181-96C4B63CC1D6}" type="presParOf" srcId="{77C4E2F1-7A50-4D73-8B84-C5323113AAE0}" destId="{E4F8BF7B-5A4C-4AD1-9FB9-F2F0F08E624B}" srcOrd="3" destOrd="0" presId="urn:microsoft.com/office/officeart/2005/8/layout/chevron2"/>
    <dgm:cxn modelId="{B9372F2E-652D-4632-8172-D188EFE1B5DB}" type="presParOf" srcId="{77C4E2F1-7A50-4D73-8B84-C5323113AAE0}" destId="{FF4CD474-9EB2-4909-89AB-9636F506964E}" srcOrd="4" destOrd="0" presId="urn:microsoft.com/office/officeart/2005/8/layout/chevron2"/>
    <dgm:cxn modelId="{59746D28-AF7C-4831-BD4F-855373008B11}" type="presParOf" srcId="{FF4CD474-9EB2-4909-89AB-9636F506964E}" destId="{10AE6C55-BE6A-450D-84FB-51003D3864B0}" srcOrd="0" destOrd="0" presId="urn:microsoft.com/office/officeart/2005/8/layout/chevron2"/>
    <dgm:cxn modelId="{F4557C6D-C364-4DC4-8123-C30979D39A4D}" type="presParOf" srcId="{FF4CD474-9EB2-4909-89AB-9636F506964E}" destId="{2FC9B33D-133E-4FA2-8A9F-6C04A3A4085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30E583-016A-47D9-826D-1C241403E277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902044B-FC12-4267-9A1A-14E243E4E046}">
      <dgm:prSet phldrT="[Testo]"/>
      <dgm:spPr/>
      <dgm:t>
        <a:bodyPr/>
        <a:lstStyle/>
        <a:p>
          <a:r>
            <a:rPr lang="it-IT" dirty="0" err="1">
              <a:cs typeface="Calibri"/>
            </a:rPr>
            <a:t>Pre-arrival</a:t>
          </a:r>
        </a:p>
      </dgm:t>
    </dgm:pt>
    <dgm:pt modelId="{600AFA72-359E-484B-92AB-98BBC30D2C80}" type="parTrans" cxnId="{6108CFB3-6E3F-4676-8316-65D30B51027D}">
      <dgm:prSet/>
      <dgm:spPr/>
      <dgm:t>
        <a:bodyPr/>
        <a:lstStyle/>
        <a:p>
          <a:endParaRPr lang="it-IT"/>
        </a:p>
      </dgm:t>
    </dgm:pt>
    <dgm:pt modelId="{37788F6D-04E9-48D5-AE60-6578B4DA34E6}" type="sibTrans" cxnId="{6108CFB3-6E3F-4676-8316-65D30B51027D}">
      <dgm:prSet/>
      <dgm:spPr/>
      <dgm:t>
        <a:bodyPr/>
        <a:lstStyle/>
        <a:p>
          <a:endParaRPr lang="it-IT"/>
        </a:p>
      </dgm:t>
    </dgm:pt>
    <dgm:pt modelId="{2A5210F9-47E9-42CD-8CA5-2DB83BAC5F2F}">
      <dgm:prSet phldrT="[Testo]"/>
      <dgm:spPr/>
      <dgm:t>
        <a:bodyPr/>
        <a:lstStyle/>
        <a:p>
          <a:r>
            <a:rPr lang="it-IT" dirty="0" err="1">
              <a:cs typeface="Calibri"/>
            </a:rPr>
            <a:t>Arrival</a:t>
          </a:r>
        </a:p>
      </dgm:t>
    </dgm:pt>
    <dgm:pt modelId="{6ED04DAF-FD63-44C6-9ED2-2D1F03747481}" type="parTrans" cxnId="{33CB310C-EBD7-48C9-8B31-1CCBB8B128FE}">
      <dgm:prSet/>
      <dgm:spPr/>
      <dgm:t>
        <a:bodyPr/>
        <a:lstStyle/>
        <a:p>
          <a:endParaRPr lang="it-IT"/>
        </a:p>
      </dgm:t>
    </dgm:pt>
    <dgm:pt modelId="{EBEC0166-6C02-42D1-9F68-B863A8E773A6}" type="sibTrans" cxnId="{33CB310C-EBD7-48C9-8B31-1CCBB8B128FE}">
      <dgm:prSet/>
      <dgm:spPr/>
      <dgm:t>
        <a:bodyPr/>
        <a:lstStyle/>
        <a:p>
          <a:endParaRPr lang="it-IT"/>
        </a:p>
      </dgm:t>
    </dgm:pt>
    <dgm:pt modelId="{ED59F1D4-BB31-4B4B-83F8-EB59EC047463}">
      <dgm:prSet phldrT="[Testo]"/>
      <dgm:spPr/>
      <dgm:t>
        <a:bodyPr/>
        <a:lstStyle/>
        <a:p>
          <a:r>
            <a:rPr lang="it-IT" dirty="0" err="1">
              <a:cs typeface="Calibri"/>
            </a:rPr>
            <a:t>Occupancy</a:t>
          </a:r>
        </a:p>
      </dgm:t>
    </dgm:pt>
    <dgm:pt modelId="{57C33CB7-7B57-4294-887B-971D5123EB18}" type="parTrans" cxnId="{CB3D712C-9063-42C1-83EA-D46A3C992DEA}">
      <dgm:prSet/>
      <dgm:spPr/>
      <dgm:t>
        <a:bodyPr/>
        <a:lstStyle/>
        <a:p>
          <a:endParaRPr lang="it-IT"/>
        </a:p>
      </dgm:t>
    </dgm:pt>
    <dgm:pt modelId="{AA5100C7-E992-4D42-8404-2DB43DC496AB}" type="sibTrans" cxnId="{CB3D712C-9063-42C1-83EA-D46A3C992DEA}">
      <dgm:prSet/>
      <dgm:spPr/>
      <dgm:t>
        <a:bodyPr/>
        <a:lstStyle/>
        <a:p>
          <a:endParaRPr lang="it-IT"/>
        </a:p>
      </dgm:t>
    </dgm:pt>
    <dgm:pt modelId="{FDE7FEE3-8487-469D-A416-4A3A5423048B}">
      <dgm:prSet phldrT="[Testo]"/>
      <dgm:spPr/>
      <dgm:t>
        <a:bodyPr/>
        <a:lstStyle/>
        <a:p>
          <a:r>
            <a:rPr lang="it-IT" dirty="0" err="1">
              <a:cs typeface="Calibri"/>
            </a:rPr>
            <a:t>Departure</a:t>
          </a:r>
        </a:p>
      </dgm:t>
    </dgm:pt>
    <dgm:pt modelId="{581D7A05-ACAB-49BE-9A5A-D6C2191ED4A6}" type="parTrans" cxnId="{03D78F3F-F0B9-422A-BBA8-2798F4535BDC}">
      <dgm:prSet/>
      <dgm:spPr/>
    </dgm:pt>
    <dgm:pt modelId="{D7A43F48-458F-485B-8BFC-1A09A9FA9AD9}" type="sibTrans" cxnId="{03D78F3F-F0B9-422A-BBA8-2798F4535BDC}">
      <dgm:prSet/>
      <dgm:spPr/>
    </dgm:pt>
    <dgm:pt modelId="{2631D66D-0DF5-4E8B-97EE-3C645EB66DF6}" type="pres">
      <dgm:prSet presAssocID="{0E30E583-016A-47D9-826D-1C241403E2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96DE1F6-18E0-4D50-A8F2-028E808E6644}" type="pres">
      <dgm:prSet presAssocID="{0E30E583-016A-47D9-826D-1C241403E277}" presName="cycle" presStyleCnt="0"/>
      <dgm:spPr/>
    </dgm:pt>
    <dgm:pt modelId="{2AA208E1-69EB-4FF2-B81D-FD96F1AEC26D}" type="pres">
      <dgm:prSet presAssocID="{7902044B-FC12-4267-9A1A-14E243E4E046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80C97EF-2627-4FED-8521-1EF6F60B735E}" type="pres">
      <dgm:prSet presAssocID="{37788F6D-04E9-48D5-AE60-6578B4DA34E6}" presName="sibTransFirstNode" presStyleLbl="bgShp" presStyleIdx="0" presStyleCnt="1"/>
      <dgm:spPr/>
      <dgm:t>
        <a:bodyPr/>
        <a:lstStyle/>
        <a:p>
          <a:endParaRPr lang="it-IT"/>
        </a:p>
      </dgm:t>
    </dgm:pt>
    <dgm:pt modelId="{1560ABB6-1978-4FBA-BB9C-2EA5765EAA10}" type="pres">
      <dgm:prSet presAssocID="{2A5210F9-47E9-42CD-8CA5-2DB83BAC5F2F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8E4FDA4-0BB6-42DD-BDAC-608F56E0F920}" type="pres">
      <dgm:prSet presAssocID="{ED59F1D4-BB31-4B4B-83F8-EB59EC047463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907F645-B6B0-4031-8D1A-DBB95F4758CC}" type="pres">
      <dgm:prSet presAssocID="{FDE7FEE3-8487-469D-A416-4A3A5423048B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3D78F3F-F0B9-422A-BBA8-2798F4535BDC}" srcId="{0E30E583-016A-47D9-826D-1C241403E277}" destId="{FDE7FEE3-8487-469D-A416-4A3A5423048B}" srcOrd="3" destOrd="0" parTransId="{581D7A05-ACAB-49BE-9A5A-D6C2191ED4A6}" sibTransId="{D7A43F48-458F-485B-8BFC-1A09A9FA9AD9}"/>
    <dgm:cxn modelId="{98DD8570-F415-4415-9B46-C2A9477CC2FD}" type="presOf" srcId="{37788F6D-04E9-48D5-AE60-6578B4DA34E6}" destId="{E80C97EF-2627-4FED-8521-1EF6F60B735E}" srcOrd="0" destOrd="0" presId="urn:microsoft.com/office/officeart/2005/8/layout/cycle3"/>
    <dgm:cxn modelId="{33CB310C-EBD7-48C9-8B31-1CCBB8B128FE}" srcId="{0E30E583-016A-47D9-826D-1C241403E277}" destId="{2A5210F9-47E9-42CD-8CA5-2DB83BAC5F2F}" srcOrd="1" destOrd="0" parTransId="{6ED04DAF-FD63-44C6-9ED2-2D1F03747481}" sibTransId="{EBEC0166-6C02-42D1-9F68-B863A8E773A6}"/>
    <dgm:cxn modelId="{EB5317B5-3764-433E-9692-30ACA3B5DB1E}" type="presOf" srcId="{ED59F1D4-BB31-4B4B-83F8-EB59EC047463}" destId="{38E4FDA4-0BB6-42DD-BDAC-608F56E0F920}" srcOrd="0" destOrd="0" presId="urn:microsoft.com/office/officeart/2005/8/layout/cycle3"/>
    <dgm:cxn modelId="{2A32B659-3697-4553-AB65-6C4095753F69}" type="presOf" srcId="{FDE7FEE3-8487-469D-A416-4A3A5423048B}" destId="{8907F645-B6B0-4031-8D1A-DBB95F4758CC}" srcOrd="0" destOrd="0" presId="urn:microsoft.com/office/officeart/2005/8/layout/cycle3"/>
    <dgm:cxn modelId="{8AB15F44-2E96-4ED9-BF55-3028FD1B75FA}" type="presOf" srcId="{7902044B-FC12-4267-9A1A-14E243E4E046}" destId="{2AA208E1-69EB-4FF2-B81D-FD96F1AEC26D}" srcOrd="0" destOrd="0" presId="urn:microsoft.com/office/officeart/2005/8/layout/cycle3"/>
    <dgm:cxn modelId="{50E4AFF8-6B3E-49AD-B0F7-5E45FF8918BC}" type="presOf" srcId="{0E30E583-016A-47D9-826D-1C241403E277}" destId="{2631D66D-0DF5-4E8B-97EE-3C645EB66DF6}" srcOrd="0" destOrd="0" presId="urn:microsoft.com/office/officeart/2005/8/layout/cycle3"/>
    <dgm:cxn modelId="{6108CFB3-6E3F-4676-8316-65D30B51027D}" srcId="{0E30E583-016A-47D9-826D-1C241403E277}" destId="{7902044B-FC12-4267-9A1A-14E243E4E046}" srcOrd="0" destOrd="0" parTransId="{600AFA72-359E-484B-92AB-98BBC30D2C80}" sibTransId="{37788F6D-04E9-48D5-AE60-6578B4DA34E6}"/>
    <dgm:cxn modelId="{CB3D712C-9063-42C1-83EA-D46A3C992DEA}" srcId="{0E30E583-016A-47D9-826D-1C241403E277}" destId="{ED59F1D4-BB31-4B4B-83F8-EB59EC047463}" srcOrd="2" destOrd="0" parTransId="{57C33CB7-7B57-4294-887B-971D5123EB18}" sibTransId="{AA5100C7-E992-4D42-8404-2DB43DC496AB}"/>
    <dgm:cxn modelId="{9F1F1158-E451-4465-A976-1A0F1892FEBF}" type="presOf" srcId="{2A5210F9-47E9-42CD-8CA5-2DB83BAC5F2F}" destId="{1560ABB6-1978-4FBA-BB9C-2EA5765EAA10}" srcOrd="0" destOrd="0" presId="urn:microsoft.com/office/officeart/2005/8/layout/cycle3"/>
    <dgm:cxn modelId="{8988B968-E26F-428A-82DE-62121B34C9F8}" type="presParOf" srcId="{2631D66D-0DF5-4E8B-97EE-3C645EB66DF6}" destId="{696DE1F6-18E0-4D50-A8F2-028E808E6644}" srcOrd="0" destOrd="0" presId="urn:microsoft.com/office/officeart/2005/8/layout/cycle3"/>
    <dgm:cxn modelId="{8DC36A9D-9860-45ED-ABDC-674DE83C208F}" type="presParOf" srcId="{696DE1F6-18E0-4D50-A8F2-028E808E6644}" destId="{2AA208E1-69EB-4FF2-B81D-FD96F1AEC26D}" srcOrd="0" destOrd="0" presId="urn:microsoft.com/office/officeart/2005/8/layout/cycle3"/>
    <dgm:cxn modelId="{A2918B7A-19D0-4D41-BEDD-4B36652EA3D0}" type="presParOf" srcId="{696DE1F6-18E0-4D50-A8F2-028E808E6644}" destId="{E80C97EF-2627-4FED-8521-1EF6F60B735E}" srcOrd="1" destOrd="0" presId="urn:microsoft.com/office/officeart/2005/8/layout/cycle3"/>
    <dgm:cxn modelId="{3A0074F4-88E7-4F64-BC56-FCC097C7E89F}" type="presParOf" srcId="{696DE1F6-18E0-4D50-A8F2-028E808E6644}" destId="{1560ABB6-1978-4FBA-BB9C-2EA5765EAA10}" srcOrd="2" destOrd="0" presId="urn:microsoft.com/office/officeart/2005/8/layout/cycle3"/>
    <dgm:cxn modelId="{C06A9D1A-9DA6-4603-A09D-A74CA19D5096}" type="presParOf" srcId="{696DE1F6-18E0-4D50-A8F2-028E808E6644}" destId="{38E4FDA4-0BB6-42DD-BDAC-608F56E0F920}" srcOrd="3" destOrd="0" presId="urn:microsoft.com/office/officeart/2005/8/layout/cycle3"/>
    <dgm:cxn modelId="{CC0ABF0E-9A4B-4C12-BE0F-958F91060B93}" type="presParOf" srcId="{696DE1F6-18E0-4D50-A8F2-028E808E6644}" destId="{8907F645-B6B0-4031-8D1A-DBB95F4758CC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1AC9AB-4221-4515-AD7F-9A104DA9FD05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6C61CFC-DDFE-4EC4-A68C-5794E2DD60DF}">
      <dgm:prSet phldrT="[Testo]"/>
      <dgm:spPr/>
      <dgm:t>
        <a:bodyPr/>
        <a:lstStyle/>
        <a:p>
          <a:r>
            <a:rPr lang="it-IT" dirty="0" err="1">
              <a:cs typeface="Calibri"/>
            </a:rPr>
            <a:t>Pre-arrival</a:t>
          </a:r>
        </a:p>
      </dgm:t>
    </dgm:pt>
    <dgm:pt modelId="{0CF36AE0-2163-49FF-B1BF-47029419B389}" type="parTrans" cxnId="{99F42F13-BAD1-493E-A0B4-A427BCA68F73}">
      <dgm:prSet/>
      <dgm:spPr/>
      <dgm:t>
        <a:bodyPr/>
        <a:lstStyle/>
        <a:p>
          <a:endParaRPr lang="it-IT"/>
        </a:p>
      </dgm:t>
    </dgm:pt>
    <dgm:pt modelId="{525255FE-2934-4E74-B5CB-BD2211C84843}" type="sibTrans" cxnId="{99F42F13-BAD1-493E-A0B4-A427BCA68F73}">
      <dgm:prSet/>
      <dgm:spPr/>
      <dgm:t>
        <a:bodyPr/>
        <a:lstStyle/>
        <a:p>
          <a:endParaRPr lang="it-IT"/>
        </a:p>
      </dgm:t>
    </dgm:pt>
    <dgm:pt modelId="{5ECF22A9-8AF8-4439-B897-A6ACB278EF3B}">
      <dgm:prSet phldrT="[Testo]"/>
      <dgm:spPr/>
      <dgm:t>
        <a:bodyPr/>
        <a:lstStyle/>
        <a:p>
          <a:r>
            <a:rPr lang="it-IT" dirty="0" err="1">
              <a:cs typeface="Calibri"/>
            </a:rPr>
            <a:t>Reservations</a:t>
          </a:r>
        </a:p>
      </dgm:t>
    </dgm:pt>
    <dgm:pt modelId="{EBA58D5A-0896-4CEC-A138-8FEF31D7BBD8}" type="parTrans" cxnId="{72C442B5-407A-4684-BAFC-4BBC76164289}">
      <dgm:prSet/>
      <dgm:spPr/>
      <dgm:t>
        <a:bodyPr/>
        <a:lstStyle/>
        <a:p>
          <a:endParaRPr lang="it-IT"/>
        </a:p>
      </dgm:t>
    </dgm:pt>
    <dgm:pt modelId="{73AECAB5-32FC-4135-A6B2-BDE8D80990DD}" type="sibTrans" cxnId="{72C442B5-407A-4684-BAFC-4BBC76164289}">
      <dgm:prSet/>
      <dgm:spPr/>
      <dgm:t>
        <a:bodyPr/>
        <a:lstStyle/>
        <a:p>
          <a:endParaRPr lang="it-IT"/>
        </a:p>
      </dgm:t>
    </dgm:pt>
    <dgm:pt modelId="{93CEB932-E305-4B74-B8FF-BC491FBBE7F4}">
      <dgm:prSet phldrT="[Testo]"/>
      <dgm:spPr/>
      <dgm:t>
        <a:bodyPr/>
        <a:lstStyle/>
        <a:p>
          <a:r>
            <a:rPr lang="it-IT" dirty="0" err="1">
              <a:cs typeface="Calibri"/>
            </a:rPr>
            <a:t>Arrival</a:t>
          </a:r>
        </a:p>
      </dgm:t>
    </dgm:pt>
    <dgm:pt modelId="{24E5C404-BFD8-4345-832D-853AB2B3713F}" type="parTrans" cxnId="{55FCD710-CDAF-4AE5-8051-5A24C3F63A38}">
      <dgm:prSet/>
      <dgm:spPr/>
      <dgm:t>
        <a:bodyPr/>
        <a:lstStyle/>
        <a:p>
          <a:endParaRPr lang="it-IT"/>
        </a:p>
      </dgm:t>
    </dgm:pt>
    <dgm:pt modelId="{0C1F6305-1B24-4C47-B9DF-F79A57F02DC1}" type="sibTrans" cxnId="{55FCD710-CDAF-4AE5-8051-5A24C3F63A38}">
      <dgm:prSet/>
      <dgm:spPr/>
      <dgm:t>
        <a:bodyPr/>
        <a:lstStyle/>
        <a:p>
          <a:endParaRPr lang="it-IT"/>
        </a:p>
      </dgm:t>
    </dgm:pt>
    <dgm:pt modelId="{EE17F8E9-4F4B-43F5-AAD4-D0C342E3F581}">
      <dgm:prSet phldrT="[Testo]"/>
      <dgm:spPr/>
      <dgm:t>
        <a:bodyPr/>
        <a:lstStyle/>
        <a:p>
          <a:r>
            <a:rPr lang="it-IT" dirty="0" err="1">
              <a:cs typeface="Calibri"/>
            </a:rPr>
            <a:t>Doormen</a:t>
          </a:r>
          <a:r>
            <a:rPr lang="it-IT" dirty="0">
              <a:cs typeface="Calibri"/>
            </a:rPr>
            <a:t> and </a:t>
          </a:r>
          <a:r>
            <a:rPr lang="it-IT" dirty="0" err="1">
              <a:cs typeface="Calibri"/>
            </a:rPr>
            <a:t>porters</a:t>
          </a:r>
        </a:p>
      </dgm:t>
    </dgm:pt>
    <dgm:pt modelId="{1E399A20-EA5C-4B45-BFE4-ADB702FE982C}" type="parTrans" cxnId="{527613BE-C5F4-4ED1-B500-ADCA41CCB785}">
      <dgm:prSet/>
      <dgm:spPr/>
      <dgm:t>
        <a:bodyPr/>
        <a:lstStyle/>
        <a:p>
          <a:endParaRPr lang="it-IT"/>
        </a:p>
      </dgm:t>
    </dgm:pt>
    <dgm:pt modelId="{F603089A-D20E-4587-AA2B-74435CEC88AD}" type="sibTrans" cxnId="{527613BE-C5F4-4ED1-B500-ADCA41CCB785}">
      <dgm:prSet/>
      <dgm:spPr/>
      <dgm:t>
        <a:bodyPr/>
        <a:lstStyle/>
        <a:p>
          <a:endParaRPr lang="it-IT"/>
        </a:p>
      </dgm:t>
    </dgm:pt>
    <dgm:pt modelId="{780BFC59-9B51-40D1-A3D7-4D28418251BA}">
      <dgm:prSet phldrT="[Testo]"/>
      <dgm:spPr/>
      <dgm:t>
        <a:bodyPr/>
        <a:lstStyle/>
        <a:p>
          <a:r>
            <a:rPr lang="it-IT" sz="3400" dirty="0" err="1">
              <a:cs typeface="Calibri"/>
            </a:rPr>
            <a:t>Registration</a:t>
          </a:r>
        </a:p>
      </dgm:t>
    </dgm:pt>
    <dgm:pt modelId="{C93037DE-3FA9-40E3-82C4-49F1FF8A1092}" type="parTrans" cxnId="{C1600A52-3CE3-48C5-92FD-626C41E4D20A}">
      <dgm:prSet/>
      <dgm:spPr/>
    </dgm:pt>
    <dgm:pt modelId="{207CA3B6-E5D5-43BC-A7ED-A754AD98CA30}" type="sibTrans" cxnId="{C1600A52-3CE3-48C5-92FD-626C41E4D20A}">
      <dgm:prSet/>
      <dgm:spPr/>
    </dgm:pt>
    <dgm:pt modelId="{33BD4B06-CE0C-4D3C-B639-F6A3FBFD5ABE}">
      <dgm:prSet phldrT="[Testo]"/>
      <dgm:spPr/>
      <dgm:t>
        <a:bodyPr/>
        <a:lstStyle/>
        <a:p>
          <a:r>
            <a:rPr lang="it-IT" sz="2600" dirty="0" err="1">
              <a:cs typeface="Calibri"/>
            </a:rPr>
            <a:t>Occupancy</a:t>
          </a:r>
        </a:p>
      </dgm:t>
    </dgm:pt>
    <dgm:pt modelId="{A73E0C45-9522-4332-B22B-0DAAFE616056}" type="parTrans" cxnId="{489659E3-317C-4787-9B49-FC88C037A3F8}">
      <dgm:prSet/>
      <dgm:spPr/>
    </dgm:pt>
    <dgm:pt modelId="{BC4E9F6B-148F-4E12-A93D-D9E01902DEE1}" type="sibTrans" cxnId="{489659E3-317C-4787-9B49-FC88C037A3F8}">
      <dgm:prSet/>
      <dgm:spPr/>
    </dgm:pt>
    <dgm:pt modelId="{6B9587DF-5D0C-48F5-8BB9-095EF54FD03C}">
      <dgm:prSet phldrT="[Testo]"/>
      <dgm:spPr/>
      <dgm:t>
        <a:bodyPr/>
        <a:lstStyle/>
        <a:p>
          <a:r>
            <a:rPr lang="it-IT" sz="2600" dirty="0">
              <a:cs typeface="Calibri"/>
            </a:rPr>
            <a:t>(</a:t>
          </a:r>
          <a:r>
            <a:rPr lang="it-IT" sz="2600" dirty="0" err="1">
              <a:cs typeface="Calibri"/>
            </a:rPr>
            <a:t>Currency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exchange</a:t>
          </a:r>
          <a:r>
            <a:rPr lang="it-IT" sz="2600" dirty="0">
              <a:cs typeface="Calibri"/>
            </a:rPr>
            <a:t>)</a:t>
          </a:r>
        </a:p>
      </dgm:t>
    </dgm:pt>
    <dgm:pt modelId="{AC586A73-52E9-4AC8-BE57-EA6B29CF139B}" type="parTrans" cxnId="{A4442D12-5876-4F5B-A40C-8AAA5F240179}">
      <dgm:prSet/>
      <dgm:spPr/>
    </dgm:pt>
    <dgm:pt modelId="{55211B05-7025-47BE-AF56-02CE06127CAD}" type="sibTrans" cxnId="{A4442D12-5876-4F5B-A40C-8AAA5F240179}">
      <dgm:prSet/>
      <dgm:spPr/>
    </dgm:pt>
    <dgm:pt modelId="{68C371AE-95EE-4E53-BE1A-579EF9781ECC}">
      <dgm:prSet phldrT="[Testo]"/>
      <dgm:spPr/>
      <dgm:t>
        <a:bodyPr/>
        <a:lstStyle/>
        <a:p>
          <a:r>
            <a:rPr lang="it-IT" sz="3400" dirty="0" err="1">
              <a:cs typeface="Calibri"/>
            </a:rPr>
            <a:t>Safe</a:t>
          </a:r>
          <a:r>
            <a:rPr lang="it-IT" sz="3400" dirty="0">
              <a:cs typeface="Calibri"/>
            </a:rPr>
            <a:t> </a:t>
          </a:r>
          <a:r>
            <a:rPr lang="it-IT" sz="3400" dirty="0" err="1">
              <a:cs typeface="Calibri"/>
            </a:rPr>
            <a:t>deposits</a:t>
          </a:r>
        </a:p>
      </dgm:t>
    </dgm:pt>
    <dgm:pt modelId="{2CF05421-18D1-4B77-ABE6-909932E73081}" type="parTrans" cxnId="{53B852D8-AD3A-4203-A830-FA053FEF606F}">
      <dgm:prSet/>
      <dgm:spPr/>
    </dgm:pt>
    <dgm:pt modelId="{0F30FAD4-5167-47B3-9C36-88E39D650D28}" type="sibTrans" cxnId="{53B852D8-AD3A-4203-A830-FA053FEF606F}">
      <dgm:prSet/>
      <dgm:spPr/>
    </dgm:pt>
    <dgm:pt modelId="{B884CA68-80F3-4A49-853D-F8D7B676C0AC}">
      <dgm:prSet phldrT="[Testo]"/>
      <dgm:spPr/>
      <dgm:t>
        <a:bodyPr/>
        <a:lstStyle/>
        <a:p>
          <a:r>
            <a:rPr lang="it-IT" sz="2600" dirty="0" err="1">
              <a:cs typeface="Calibri"/>
            </a:rPr>
            <a:t>Baggage</a:t>
          </a:r>
          <a:r>
            <a:rPr lang="it-IT" sz="2600" dirty="0">
              <a:cs typeface="Calibri"/>
            </a:rPr>
            <a:t> </a:t>
          </a:r>
          <a:r>
            <a:rPr lang="it-IT" sz="2600" dirty="0" err="1">
              <a:cs typeface="Calibri"/>
            </a:rPr>
            <a:t>handling</a:t>
          </a:r>
        </a:p>
      </dgm:t>
    </dgm:pt>
    <dgm:pt modelId="{F01AD8F0-C9EC-4394-AD05-4A5D36B260AF}" type="parTrans" cxnId="{57E17CB5-70C7-4192-9C3F-7C083CC98A51}">
      <dgm:prSet/>
      <dgm:spPr/>
    </dgm:pt>
    <dgm:pt modelId="{F1D923A8-ACC8-4302-A2A2-B626FA027592}" type="sibTrans" cxnId="{57E17CB5-70C7-4192-9C3F-7C083CC98A51}">
      <dgm:prSet/>
      <dgm:spPr/>
    </dgm:pt>
    <dgm:pt modelId="{89806358-366D-4085-BB1E-DC228F2BB6B9}">
      <dgm:prSet phldrT="[Testo]"/>
      <dgm:spPr/>
      <dgm:t>
        <a:bodyPr/>
        <a:lstStyle/>
        <a:p>
          <a:r>
            <a:rPr lang="it-IT" sz="3400" dirty="0" err="1">
              <a:cs typeface="Calibri"/>
            </a:rPr>
            <a:t>Departure</a:t>
          </a:r>
        </a:p>
      </dgm:t>
    </dgm:pt>
    <dgm:pt modelId="{A2A388CC-9110-4E4C-9111-9DAA8A9364F3}" type="parTrans" cxnId="{8909A0CA-0FDB-49CB-8759-3F4A894FF066}">
      <dgm:prSet/>
      <dgm:spPr/>
    </dgm:pt>
    <dgm:pt modelId="{C5E050FC-EA5F-4050-8D6D-8D01D6171891}" type="sibTrans" cxnId="{8909A0CA-0FDB-49CB-8759-3F4A894FF066}">
      <dgm:prSet/>
      <dgm:spPr/>
    </dgm:pt>
    <dgm:pt modelId="{94FC6339-2160-4699-B5BE-066B20042434}">
      <dgm:prSet phldrT="[Testo]"/>
      <dgm:spPr/>
      <dgm:t>
        <a:bodyPr/>
        <a:lstStyle/>
        <a:p>
          <a:r>
            <a:rPr lang="it-IT" sz="3400" dirty="0">
              <a:cs typeface="Calibri"/>
            </a:rPr>
            <a:t>Room </a:t>
          </a:r>
          <a:r>
            <a:rPr lang="it-IT" sz="3400" dirty="0" err="1">
              <a:cs typeface="Calibri"/>
            </a:rPr>
            <a:t>assignment</a:t>
          </a:r>
        </a:p>
      </dgm:t>
    </dgm:pt>
    <dgm:pt modelId="{333C2EC0-A177-4612-A64A-9D4C9815B8F4}" type="parTrans" cxnId="{DBFF6D8B-9B11-4531-B9E9-BBBA662ADB07}">
      <dgm:prSet/>
      <dgm:spPr/>
    </dgm:pt>
    <dgm:pt modelId="{CEF73B67-2ABA-4FB9-B781-05ABAE7B614F}" type="sibTrans" cxnId="{DBFF6D8B-9B11-4531-B9E9-BBBA662ADB07}">
      <dgm:prSet/>
      <dgm:spPr/>
    </dgm:pt>
    <dgm:pt modelId="{6422F4D4-214B-48A4-A30C-9D957BF43D27}">
      <dgm:prSet phldrT="[Testo]"/>
      <dgm:spPr/>
      <dgm:t>
        <a:bodyPr/>
        <a:lstStyle/>
        <a:p>
          <a:r>
            <a:rPr lang="it-IT" sz="3400" dirty="0" err="1">
              <a:cs typeface="Calibri"/>
            </a:rPr>
            <a:t>Issuing</a:t>
          </a:r>
          <a:r>
            <a:rPr lang="it-IT" sz="3400" dirty="0">
              <a:cs typeface="Calibri"/>
            </a:rPr>
            <a:t> of </a:t>
          </a:r>
          <a:r>
            <a:rPr lang="it-IT" sz="3400" dirty="0" err="1">
              <a:cs typeface="Calibri"/>
            </a:rPr>
            <a:t>keys</a:t>
          </a:r>
          <a:endParaRPr lang="it-IT" sz="3400" dirty="0">
            <a:cs typeface="Calibri"/>
          </a:endParaRPr>
        </a:p>
      </dgm:t>
    </dgm:pt>
    <dgm:pt modelId="{B5586378-EE2D-4E53-BF01-E66B438CC05B}" type="parTrans" cxnId="{16168851-61B4-438C-9307-71DA78A568AF}">
      <dgm:prSet/>
      <dgm:spPr/>
    </dgm:pt>
    <dgm:pt modelId="{EC0E6D85-A49A-4DF6-8E73-CA0B8787EA54}" type="sibTrans" cxnId="{16168851-61B4-438C-9307-71DA78A568AF}">
      <dgm:prSet/>
      <dgm:spPr/>
    </dgm:pt>
    <dgm:pt modelId="{45CF4AFF-CED2-4921-BA92-6D65C2A16CB2}">
      <dgm:prSet phldrT="[Testo]"/>
      <dgm:spPr/>
      <dgm:t>
        <a:bodyPr/>
        <a:lstStyle/>
        <a:p>
          <a:r>
            <a:rPr lang="it-IT" sz="3400" dirty="0" err="1">
              <a:cs typeface="Calibri"/>
            </a:rPr>
            <a:t>Baggage</a:t>
          </a:r>
          <a:r>
            <a:rPr lang="it-IT" sz="3400" dirty="0">
              <a:cs typeface="Calibri"/>
            </a:rPr>
            <a:t> </a:t>
          </a:r>
          <a:r>
            <a:rPr lang="it-IT" sz="3400" dirty="0" err="1">
              <a:cs typeface="Calibri"/>
            </a:rPr>
            <a:t>handling</a:t>
          </a:r>
        </a:p>
      </dgm:t>
    </dgm:pt>
    <dgm:pt modelId="{4ACDE5B1-18F3-4FF3-BB0E-DC69CDE14595}" type="parTrans" cxnId="{87029CDD-ED0F-4334-87CC-E98CC667117E}">
      <dgm:prSet/>
      <dgm:spPr/>
    </dgm:pt>
    <dgm:pt modelId="{8E50273D-2A39-4C22-917E-6851A565121E}" type="sibTrans" cxnId="{87029CDD-ED0F-4334-87CC-E98CC667117E}">
      <dgm:prSet/>
      <dgm:spPr/>
    </dgm:pt>
    <dgm:pt modelId="{295F1BBC-2A5E-4596-BBE0-51FA664EC10F}">
      <dgm:prSet phldrT="[Testo]"/>
      <dgm:spPr/>
      <dgm:t>
        <a:bodyPr/>
        <a:lstStyle/>
        <a:p>
          <a:r>
            <a:rPr lang="it-IT" sz="3400" dirty="0" err="1">
              <a:cs typeface="Calibri"/>
            </a:rPr>
            <a:t>Maintaining</a:t>
          </a:r>
          <a:r>
            <a:rPr lang="it-IT" sz="3400" dirty="0">
              <a:cs typeface="Calibri"/>
            </a:rPr>
            <a:t> guest accounts</a:t>
          </a:r>
        </a:p>
      </dgm:t>
    </dgm:pt>
    <dgm:pt modelId="{5B9A32D7-AE69-487C-91F7-5AC75E49F71A}" type="parTrans" cxnId="{3F7BC62C-4A70-4529-90F9-1927BC4866B3}">
      <dgm:prSet/>
      <dgm:spPr/>
    </dgm:pt>
    <dgm:pt modelId="{C454CA3F-911F-4148-98F0-3F41750E0EC6}" type="sibTrans" cxnId="{3F7BC62C-4A70-4529-90F9-1927BC4866B3}">
      <dgm:prSet/>
      <dgm:spPr/>
    </dgm:pt>
    <dgm:pt modelId="{6A560CCD-ED7E-4C67-9B10-C24FF8CFB8CE}">
      <dgm:prSet phldrT="[Testo]"/>
      <dgm:spPr/>
      <dgm:t>
        <a:bodyPr/>
        <a:lstStyle/>
        <a:p>
          <a:r>
            <a:rPr lang="it-IT" sz="3400" dirty="0">
              <a:cs typeface="Calibri"/>
            </a:rPr>
            <a:t>Mail and information</a:t>
          </a:r>
        </a:p>
      </dgm:t>
    </dgm:pt>
    <dgm:pt modelId="{5E6AD2B9-3997-4F01-AF7B-53498C561B53}" type="parTrans" cxnId="{AC4D72CE-8C89-424E-83EC-276FD884F1DA}">
      <dgm:prSet/>
      <dgm:spPr/>
    </dgm:pt>
    <dgm:pt modelId="{C821FAEA-7E47-4E38-9E54-4322AC68A5C1}" type="sibTrans" cxnId="{AC4D72CE-8C89-424E-83EC-276FD884F1DA}">
      <dgm:prSet/>
      <dgm:spPr/>
    </dgm:pt>
    <dgm:pt modelId="{D97CD2BC-E983-4285-9FDF-F17A2CE8E4A9}">
      <dgm:prSet phldrT="[Testo]"/>
      <dgm:spPr/>
      <dgm:t>
        <a:bodyPr/>
        <a:lstStyle/>
        <a:p>
          <a:r>
            <a:rPr lang="it-IT" sz="3400" dirty="0">
              <a:cs typeface="Calibri"/>
            </a:rPr>
            <a:t>Telephone </a:t>
          </a:r>
          <a:r>
            <a:rPr lang="it-IT" sz="3400" dirty="0" err="1">
              <a:cs typeface="Calibri"/>
            </a:rPr>
            <a:t>calls</a:t>
          </a:r>
          <a:endParaRPr lang="it-IT" sz="3400" dirty="0">
            <a:cs typeface="Calibri"/>
          </a:endParaRPr>
        </a:p>
      </dgm:t>
    </dgm:pt>
    <dgm:pt modelId="{C61DB983-C323-4056-B404-7027FEE89801}" type="parTrans" cxnId="{D1493645-D529-4EE9-A125-B6BF31456DDE}">
      <dgm:prSet/>
      <dgm:spPr/>
    </dgm:pt>
    <dgm:pt modelId="{D43AB670-C161-4D2B-8730-3EADB929CBEF}" type="sibTrans" cxnId="{D1493645-D529-4EE9-A125-B6BF31456DDE}">
      <dgm:prSet/>
      <dgm:spPr/>
    </dgm:pt>
    <dgm:pt modelId="{30E78015-8EBB-4508-83BC-D31BABB7D1D4}">
      <dgm:prSet phldrT="[Testo]"/>
      <dgm:spPr/>
      <dgm:t>
        <a:bodyPr/>
        <a:lstStyle/>
        <a:p>
          <a:r>
            <a:rPr lang="it-IT" sz="3400" dirty="0">
              <a:cs typeface="Calibri"/>
            </a:rPr>
            <a:t>Transportation</a:t>
          </a:r>
        </a:p>
      </dgm:t>
    </dgm:pt>
    <dgm:pt modelId="{D706A0F6-22B4-458C-A7BE-5DCAC36953AE}" type="parTrans" cxnId="{6FDE231C-E191-4E8C-9382-A680DB8709E0}">
      <dgm:prSet/>
      <dgm:spPr/>
    </dgm:pt>
    <dgm:pt modelId="{6055F4F9-E0EA-41D5-AEF0-8DA4880685EB}" type="sibTrans" cxnId="{6FDE231C-E191-4E8C-9382-A680DB8709E0}">
      <dgm:prSet/>
      <dgm:spPr/>
    </dgm:pt>
    <dgm:pt modelId="{8DD13461-4412-4C82-890F-162DF8F4A030}">
      <dgm:prSet phldrT="[Testo]"/>
      <dgm:spPr/>
      <dgm:t>
        <a:bodyPr/>
        <a:lstStyle/>
        <a:p>
          <a:r>
            <a:rPr lang="it-IT" sz="2600" dirty="0">
              <a:cs typeface="Calibri"/>
            </a:rPr>
            <a:t>Transportation</a:t>
          </a:r>
        </a:p>
      </dgm:t>
    </dgm:pt>
    <dgm:pt modelId="{54DEBE7B-D60F-4EAF-A67C-9D976F49BFFB}" type="parTrans" cxnId="{ECFFA4E9-B833-49CF-A6E1-5C6D4F040993}">
      <dgm:prSet/>
      <dgm:spPr/>
    </dgm:pt>
    <dgm:pt modelId="{B9BD7C29-CC86-4135-AA00-9AD3D428572D}" type="sibTrans" cxnId="{ECFFA4E9-B833-49CF-A6E1-5C6D4F040993}">
      <dgm:prSet/>
      <dgm:spPr/>
    </dgm:pt>
    <dgm:pt modelId="{54B35166-4206-497E-9067-FD1355E78725}">
      <dgm:prSet phldrT="[Testo]"/>
      <dgm:spPr/>
      <dgm:t>
        <a:bodyPr/>
        <a:lstStyle/>
        <a:p>
          <a:r>
            <a:rPr lang="it-IT" sz="2600" dirty="0">
              <a:cs typeface="Calibri"/>
            </a:rPr>
            <a:t>Bill settlement</a:t>
          </a:r>
        </a:p>
      </dgm:t>
    </dgm:pt>
    <dgm:pt modelId="{B0FDCAF2-FA5B-4FD1-A6F0-2EE5FE18DB46}" type="parTrans" cxnId="{5EAE2941-ACA1-4CAD-997E-EF71B54C8542}">
      <dgm:prSet/>
      <dgm:spPr/>
    </dgm:pt>
    <dgm:pt modelId="{BA276395-54B5-489D-B079-BE323576E6CE}" type="sibTrans" cxnId="{5EAE2941-ACA1-4CAD-997E-EF71B54C8542}">
      <dgm:prSet/>
      <dgm:spPr/>
    </dgm:pt>
    <dgm:pt modelId="{1C13D412-745E-4D0E-ACD0-7DA2262FA988}">
      <dgm:prSet phldrT="[Testo]"/>
      <dgm:spPr/>
      <dgm:t>
        <a:bodyPr/>
        <a:lstStyle/>
        <a:p>
          <a:r>
            <a:rPr lang="it-IT" sz="2600" dirty="0">
              <a:cs typeface="Calibri"/>
            </a:rPr>
            <a:t>Check-out</a:t>
          </a:r>
        </a:p>
      </dgm:t>
    </dgm:pt>
    <dgm:pt modelId="{6B8F1D77-0062-458F-84DA-E52C60B49BAB}" type="parTrans" cxnId="{C4E59F98-B40E-41E6-908F-874A8C2DB250}">
      <dgm:prSet/>
      <dgm:spPr/>
    </dgm:pt>
    <dgm:pt modelId="{6DB50557-73AB-4956-9CC6-15825C3663BC}" type="sibTrans" cxnId="{C4E59F98-B40E-41E6-908F-874A8C2DB250}">
      <dgm:prSet/>
      <dgm:spPr/>
    </dgm:pt>
    <dgm:pt modelId="{02A5966A-04EF-475C-8683-CD4AF1F3F709}" type="pres">
      <dgm:prSet presAssocID="{E41AC9AB-4221-4515-AD7F-9A104DA9FD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FD8E551-1138-41EB-B119-F50176FD0910}" type="pres">
      <dgm:prSet presAssocID="{F6C61CFC-DDFE-4EC4-A68C-5794E2DD60DF}" presName="vertFlow" presStyleCnt="0"/>
      <dgm:spPr/>
    </dgm:pt>
    <dgm:pt modelId="{AC8714CE-75C2-40B3-B27C-8AFD63270FD0}" type="pres">
      <dgm:prSet presAssocID="{F6C61CFC-DDFE-4EC4-A68C-5794E2DD60DF}" presName="header" presStyleLbl="node1" presStyleIdx="0" presStyleCnt="4"/>
      <dgm:spPr/>
      <dgm:t>
        <a:bodyPr/>
        <a:lstStyle/>
        <a:p>
          <a:endParaRPr lang="it-IT"/>
        </a:p>
      </dgm:t>
    </dgm:pt>
    <dgm:pt modelId="{37C27C9C-3C7E-4B25-A91C-BD51DE129C92}" type="pres">
      <dgm:prSet presAssocID="{EBA58D5A-0896-4CEC-A138-8FEF31D7BBD8}" presName="parTrans" presStyleLbl="sibTrans2D1" presStyleIdx="0" presStyleCnt="16"/>
      <dgm:spPr/>
      <dgm:t>
        <a:bodyPr/>
        <a:lstStyle/>
        <a:p>
          <a:endParaRPr lang="it-IT"/>
        </a:p>
      </dgm:t>
    </dgm:pt>
    <dgm:pt modelId="{85A1113B-FF84-4DD6-8C99-B82D415C61C0}" type="pres">
      <dgm:prSet presAssocID="{5ECF22A9-8AF8-4439-B897-A6ACB278EF3B}" presName="child" presStyleLbl="alignAccFollowNode1" presStyleIdx="0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949CD1C-1B84-4A0E-B17B-C5F13EB0AE07}" type="pres">
      <dgm:prSet presAssocID="{F6C61CFC-DDFE-4EC4-A68C-5794E2DD60DF}" presName="hSp" presStyleCnt="0"/>
      <dgm:spPr/>
    </dgm:pt>
    <dgm:pt modelId="{CF963972-8B92-49EA-9D33-334A7C1366EB}" type="pres">
      <dgm:prSet presAssocID="{93CEB932-E305-4B74-B8FF-BC491FBBE7F4}" presName="vertFlow" presStyleCnt="0"/>
      <dgm:spPr/>
    </dgm:pt>
    <dgm:pt modelId="{924CCAB3-C8F1-441A-8420-70166A1E8732}" type="pres">
      <dgm:prSet presAssocID="{93CEB932-E305-4B74-B8FF-BC491FBBE7F4}" presName="header" presStyleLbl="node1" presStyleIdx="1" presStyleCnt="4"/>
      <dgm:spPr/>
      <dgm:t>
        <a:bodyPr/>
        <a:lstStyle/>
        <a:p>
          <a:endParaRPr lang="it-IT"/>
        </a:p>
      </dgm:t>
    </dgm:pt>
    <dgm:pt modelId="{65B83143-9285-48C2-95B7-9446D2FFF02F}" type="pres">
      <dgm:prSet presAssocID="{1E399A20-EA5C-4B45-BFE4-ADB702FE982C}" presName="parTrans" presStyleLbl="sibTrans2D1" presStyleIdx="1" presStyleCnt="16"/>
      <dgm:spPr/>
      <dgm:t>
        <a:bodyPr/>
        <a:lstStyle/>
        <a:p>
          <a:endParaRPr lang="it-IT"/>
        </a:p>
      </dgm:t>
    </dgm:pt>
    <dgm:pt modelId="{1D2C1568-710B-4555-AF98-4159CD782672}" type="pres">
      <dgm:prSet presAssocID="{EE17F8E9-4F4B-43F5-AAD4-D0C342E3F581}" presName="child" presStyleLbl="alignAccFollowNode1" presStyleIdx="1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8569E02-736D-4DEB-AB18-00B56C890CF0}" type="pres">
      <dgm:prSet presAssocID="{F603089A-D20E-4587-AA2B-74435CEC88AD}" presName="sibTrans" presStyleLbl="sibTrans2D1" presStyleIdx="2" presStyleCnt="16"/>
      <dgm:spPr/>
      <dgm:t>
        <a:bodyPr/>
        <a:lstStyle/>
        <a:p>
          <a:endParaRPr lang="it-IT"/>
        </a:p>
      </dgm:t>
    </dgm:pt>
    <dgm:pt modelId="{311DA9D8-FCBF-4987-9B1E-1E5AFFF77C70}" type="pres">
      <dgm:prSet presAssocID="{780BFC59-9B51-40D1-A3D7-4D28418251BA}" presName="child" presStyleLbl="alignAccFollowNode1" presStyleIdx="2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EF3846D-8628-431E-9C85-B0EE6A040581}" type="pres">
      <dgm:prSet presAssocID="{207CA3B6-E5D5-43BC-A7ED-A754AD98CA30}" presName="sibTrans" presStyleLbl="sibTrans2D1" presStyleIdx="3" presStyleCnt="16"/>
      <dgm:spPr/>
    </dgm:pt>
    <dgm:pt modelId="{4019EC65-CB2D-4718-AD4E-EAA235AF2859}" type="pres">
      <dgm:prSet presAssocID="{94FC6339-2160-4699-B5BE-066B20042434}" presName="child" presStyleLbl="alignAccFollowNode1" presStyleIdx="3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BC1C563-038D-4CE9-AC3A-F6BB3ABD5A96}" type="pres">
      <dgm:prSet presAssocID="{CEF73B67-2ABA-4FB9-B781-05ABAE7B614F}" presName="sibTrans" presStyleLbl="sibTrans2D1" presStyleIdx="4" presStyleCnt="16"/>
      <dgm:spPr/>
    </dgm:pt>
    <dgm:pt modelId="{82F3A261-A089-4678-BAD8-0E785F716492}" type="pres">
      <dgm:prSet presAssocID="{6422F4D4-214B-48A4-A30C-9D957BF43D27}" presName="child" presStyleLbl="alignAccFollowNode1" presStyleIdx="4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70C8A0C-3407-4881-B8A1-7A2674C3F5EB}" type="pres">
      <dgm:prSet presAssocID="{EC0E6D85-A49A-4DF6-8E73-CA0B8787EA54}" presName="sibTrans" presStyleLbl="sibTrans2D1" presStyleIdx="5" presStyleCnt="16"/>
      <dgm:spPr/>
    </dgm:pt>
    <dgm:pt modelId="{40FD0D30-7BDE-4826-81DE-223BA7C12ADC}" type="pres">
      <dgm:prSet presAssocID="{45CF4AFF-CED2-4921-BA92-6D65C2A16CB2}" presName="child" presStyleLbl="alignAccFollowNode1" presStyleIdx="5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AE3587B-F220-4BC7-8042-D5302426CB41}" type="pres">
      <dgm:prSet presAssocID="{93CEB932-E305-4B74-B8FF-BC491FBBE7F4}" presName="hSp" presStyleCnt="0"/>
      <dgm:spPr/>
    </dgm:pt>
    <dgm:pt modelId="{755FD0AA-E97F-4EEA-86AF-75B160A3C4E7}" type="pres">
      <dgm:prSet presAssocID="{33BD4B06-CE0C-4D3C-B639-F6A3FBFD5ABE}" presName="vertFlow" presStyleCnt="0"/>
      <dgm:spPr/>
    </dgm:pt>
    <dgm:pt modelId="{3CB3FFF1-5FBF-4818-AFFB-4FA8BA6BC4A3}" type="pres">
      <dgm:prSet presAssocID="{33BD4B06-CE0C-4D3C-B639-F6A3FBFD5ABE}" presName="header" presStyleLbl="node1" presStyleIdx="2" presStyleCnt="4"/>
      <dgm:spPr/>
      <dgm:t>
        <a:bodyPr/>
        <a:lstStyle/>
        <a:p>
          <a:endParaRPr lang="it-IT"/>
        </a:p>
      </dgm:t>
    </dgm:pt>
    <dgm:pt modelId="{2ECDACDC-3A97-4679-BDB5-9D8EE98FED9E}" type="pres">
      <dgm:prSet presAssocID="{AC586A73-52E9-4AC8-BE57-EA6B29CF139B}" presName="parTrans" presStyleLbl="sibTrans2D1" presStyleIdx="6" presStyleCnt="16"/>
      <dgm:spPr/>
    </dgm:pt>
    <dgm:pt modelId="{B8FB693C-1875-4FCF-8519-882A63E2E1BB}" type="pres">
      <dgm:prSet presAssocID="{6B9587DF-5D0C-48F5-8BB9-095EF54FD03C}" presName="child" presStyleLbl="alignAccFollowNode1" presStyleIdx="6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7B73B64-5404-468D-8A69-B0C0B9060274}" type="pres">
      <dgm:prSet presAssocID="{55211B05-7025-47BE-AF56-02CE06127CAD}" presName="sibTrans" presStyleLbl="sibTrans2D1" presStyleIdx="7" presStyleCnt="16"/>
      <dgm:spPr/>
    </dgm:pt>
    <dgm:pt modelId="{1F19F25C-579E-49DA-8520-584ED179CBFE}" type="pres">
      <dgm:prSet presAssocID="{68C371AE-95EE-4E53-BE1A-579EF9781ECC}" presName="child" presStyleLbl="alignAccFollowNode1" presStyleIdx="7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C7D3B81-EB6A-4977-8B48-EB685ED896FE}" type="pres">
      <dgm:prSet presAssocID="{0F30FAD4-5167-47B3-9C36-88E39D650D28}" presName="sibTrans" presStyleLbl="sibTrans2D1" presStyleIdx="8" presStyleCnt="16"/>
      <dgm:spPr/>
    </dgm:pt>
    <dgm:pt modelId="{1BB52342-2BDB-4F74-98A9-530C0BBE0F86}" type="pres">
      <dgm:prSet presAssocID="{295F1BBC-2A5E-4596-BBE0-51FA664EC10F}" presName="child" presStyleLbl="alignAccFollowNode1" presStyleIdx="8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938B71B-D35B-437C-AA8B-1B5DAFF91403}" type="pres">
      <dgm:prSet presAssocID="{C454CA3F-911F-4148-98F0-3F41750E0EC6}" presName="sibTrans" presStyleLbl="sibTrans2D1" presStyleIdx="9" presStyleCnt="16"/>
      <dgm:spPr/>
    </dgm:pt>
    <dgm:pt modelId="{7059B6D4-6D19-42D4-BB3D-8DA553D98ECC}" type="pres">
      <dgm:prSet presAssocID="{6A560CCD-ED7E-4C67-9B10-C24FF8CFB8CE}" presName="child" presStyleLbl="alignAccFollowNode1" presStyleIdx="9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A7949D-9437-493D-9052-BDE869C83BBC}" type="pres">
      <dgm:prSet presAssocID="{C821FAEA-7E47-4E38-9E54-4322AC68A5C1}" presName="sibTrans" presStyleLbl="sibTrans2D1" presStyleIdx="10" presStyleCnt="16"/>
      <dgm:spPr/>
    </dgm:pt>
    <dgm:pt modelId="{1E02FD1A-8C42-4BFE-92B9-7055D269040B}" type="pres">
      <dgm:prSet presAssocID="{D97CD2BC-E983-4285-9FDF-F17A2CE8E4A9}" presName="child" presStyleLbl="alignAccFollowNode1" presStyleIdx="10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77EAA15-84E2-402C-9EE2-C735D93D0D82}" type="pres">
      <dgm:prSet presAssocID="{D43AB670-C161-4D2B-8730-3EADB929CBEF}" presName="sibTrans" presStyleLbl="sibTrans2D1" presStyleIdx="11" presStyleCnt="16"/>
      <dgm:spPr/>
    </dgm:pt>
    <dgm:pt modelId="{E10B9382-285D-4508-9BD4-05EA829B7914}" type="pres">
      <dgm:prSet presAssocID="{30E78015-8EBB-4508-83BC-D31BABB7D1D4}" presName="child" presStyleLbl="alignAccFollowNode1" presStyleIdx="11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E99C53C-AB53-4886-BB08-A105B6F7AC44}" type="pres">
      <dgm:prSet presAssocID="{33BD4B06-CE0C-4D3C-B639-F6A3FBFD5ABE}" presName="hSp" presStyleCnt="0"/>
      <dgm:spPr/>
    </dgm:pt>
    <dgm:pt modelId="{ED106E67-7220-44BC-ACB3-66DA91305C46}" type="pres">
      <dgm:prSet presAssocID="{89806358-366D-4085-BB1E-DC228F2BB6B9}" presName="vertFlow" presStyleCnt="0"/>
      <dgm:spPr/>
    </dgm:pt>
    <dgm:pt modelId="{FFD6483A-780E-4242-8492-3BACA58066C6}" type="pres">
      <dgm:prSet presAssocID="{89806358-366D-4085-BB1E-DC228F2BB6B9}" presName="header" presStyleLbl="node1" presStyleIdx="3" presStyleCnt="4"/>
      <dgm:spPr/>
      <dgm:t>
        <a:bodyPr/>
        <a:lstStyle/>
        <a:p>
          <a:endParaRPr lang="it-IT"/>
        </a:p>
      </dgm:t>
    </dgm:pt>
    <dgm:pt modelId="{F2E287BA-BF6D-4BFB-8F47-FC2904EE4731}" type="pres">
      <dgm:prSet presAssocID="{F01AD8F0-C9EC-4394-AD05-4A5D36B260AF}" presName="parTrans" presStyleLbl="sibTrans2D1" presStyleIdx="12" presStyleCnt="16"/>
      <dgm:spPr/>
    </dgm:pt>
    <dgm:pt modelId="{BB3D0AED-0499-4AA2-BE1D-A54BB41D396E}" type="pres">
      <dgm:prSet presAssocID="{B884CA68-80F3-4A49-853D-F8D7B676C0AC}" presName="child" presStyleLbl="alignAccFollowNode1" presStyleIdx="12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450206D-840E-472D-B3D0-A287AC83276E}" type="pres">
      <dgm:prSet presAssocID="{F1D923A8-ACC8-4302-A2A2-B626FA027592}" presName="sibTrans" presStyleLbl="sibTrans2D1" presStyleIdx="13" presStyleCnt="16"/>
      <dgm:spPr/>
    </dgm:pt>
    <dgm:pt modelId="{07A9EC37-3307-4773-9330-E1DC55B568EF}" type="pres">
      <dgm:prSet presAssocID="{8DD13461-4412-4C82-890F-162DF8F4A030}" presName="child" presStyleLbl="alignAccFollowNode1" presStyleIdx="13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C7BFA50-DDB6-4D3C-A88C-B210EE9F2550}" type="pres">
      <dgm:prSet presAssocID="{B9BD7C29-CC86-4135-AA00-9AD3D428572D}" presName="sibTrans" presStyleLbl="sibTrans2D1" presStyleIdx="14" presStyleCnt="16"/>
      <dgm:spPr/>
    </dgm:pt>
    <dgm:pt modelId="{C837C696-5ABA-4827-904C-52BECB01F240}" type="pres">
      <dgm:prSet presAssocID="{54B35166-4206-497E-9067-FD1355E78725}" presName="child" presStyleLbl="alignAccFollowNode1" presStyleIdx="14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358B841-9EB5-4603-AB9A-03B0DF700EFA}" type="pres">
      <dgm:prSet presAssocID="{BA276395-54B5-489D-B079-BE323576E6CE}" presName="sibTrans" presStyleLbl="sibTrans2D1" presStyleIdx="15" presStyleCnt="16"/>
      <dgm:spPr/>
    </dgm:pt>
    <dgm:pt modelId="{D594C153-53B4-438B-B1E4-245F53D2EEAB}" type="pres">
      <dgm:prSet presAssocID="{1C13D412-745E-4D0E-ACD0-7DA2262FA988}" presName="child" presStyleLbl="alignAccFollowNode1" presStyleIdx="15" presStyleCnt="1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0B36386-8CF9-4A06-B04B-78C734C3789F}" type="presOf" srcId="{94FC6339-2160-4699-B5BE-066B20042434}" destId="{4019EC65-CB2D-4718-AD4E-EAA235AF2859}" srcOrd="0" destOrd="0" presId="urn:microsoft.com/office/officeart/2005/8/layout/lProcess1"/>
    <dgm:cxn modelId="{DD88FC77-958C-4A1C-971F-04D1B1015649}" type="presOf" srcId="{F6C61CFC-DDFE-4EC4-A68C-5794E2DD60DF}" destId="{AC8714CE-75C2-40B3-B27C-8AFD63270FD0}" srcOrd="0" destOrd="0" presId="urn:microsoft.com/office/officeart/2005/8/layout/lProcess1"/>
    <dgm:cxn modelId="{DBFF6D8B-9B11-4531-B9E9-BBBA662ADB07}" srcId="{93CEB932-E305-4B74-B8FF-BC491FBBE7F4}" destId="{94FC6339-2160-4699-B5BE-066B20042434}" srcOrd="2" destOrd="0" parTransId="{333C2EC0-A177-4612-A64A-9D4C9815B8F4}" sibTransId="{CEF73B67-2ABA-4FB9-B781-05ABAE7B614F}"/>
    <dgm:cxn modelId="{9AB5C3F3-49EE-40AD-B89B-904C0B67E5D0}" type="presOf" srcId="{207CA3B6-E5D5-43BC-A7ED-A754AD98CA30}" destId="{CEF3846D-8628-431E-9C85-B0EE6A040581}" srcOrd="0" destOrd="0" presId="urn:microsoft.com/office/officeart/2005/8/layout/lProcess1"/>
    <dgm:cxn modelId="{42A14DA1-E8D1-4487-8FC7-BE6EC4D410FC}" type="presOf" srcId="{93CEB932-E305-4B74-B8FF-BC491FBBE7F4}" destId="{924CCAB3-C8F1-441A-8420-70166A1E8732}" srcOrd="0" destOrd="0" presId="urn:microsoft.com/office/officeart/2005/8/layout/lProcess1"/>
    <dgm:cxn modelId="{99F42F13-BAD1-493E-A0B4-A427BCA68F73}" srcId="{E41AC9AB-4221-4515-AD7F-9A104DA9FD05}" destId="{F6C61CFC-DDFE-4EC4-A68C-5794E2DD60DF}" srcOrd="0" destOrd="0" parTransId="{0CF36AE0-2163-49FF-B1BF-47029419B389}" sibTransId="{525255FE-2934-4E74-B5CB-BD2211C84843}"/>
    <dgm:cxn modelId="{7A92A305-1147-4E6C-83D0-C69FD8861809}" type="presOf" srcId="{54B35166-4206-497E-9067-FD1355E78725}" destId="{C837C696-5ABA-4827-904C-52BECB01F240}" srcOrd="0" destOrd="0" presId="urn:microsoft.com/office/officeart/2005/8/layout/lProcess1"/>
    <dgm:cxn modelId="{13EFE162-268A-468C-9803-C29AED6EEE9A}" type="presOf" srcId="{30E78015-8EBB-4508-83BC-D31BABB7D1D4}" destId="{E10B9382-285D-4508-9BD4-05EA829B7914}" srcOrd="0" destOrd="0" presId="urn:microsoft.com/office/officeart/2005/8/layout/lProcess1"/>
    <dgm:cxn modelId="{ED4C7635-5B4A-4602-A53D-C60A0F54D4AE}" type="presOf" srcId="{B884CA68-80F3-4A49-853D-F8D7B676C0AC}" destId="{BB3D0AED-0499-4AA2-BE1D-A54BB41D396E}" srcOrd="0" destOrd="0" presId="urn:microsoft.com/office/officeart/2005/8/layout/lProcess1"/>
    <dgm:cxn modelId="{85C679C4-9CAF-40A1-87C8-43C57476FEE0}" type="presOf" srcId="{BA276395-54B5-489D-B079-BE323576E6CE}" destId="{C358B841-9EB5-4603-AB9A-03B0DF700EFA}" srcOrd="0" destOrd="0" presId="urn:microsoft.com/office/officeart/2005/8/layout/lProcess1"/>
    <dgm:cxn modelId="{D1493645-D529-4EE9-A125-B6BF31456DDE}" srcId="{33BD4B06-CE0C-4D3C-B639-F6A3FBFD5ABE}" destId="{D97CD2BC-E983-4285-9FDF-F17A2CE8E4A9}" srcOrd="4" destOrd="0" parTransId="{C61DB983-C323-4056-B404-7027FEE89801}" sibTransId="{D43AB670-C161-4D2B-8730-3EADB929CBEF}"/>
    <dgm:cxn modelId="{F685FE53-8391-469E-96C9-FDDE17F33E88}" type="presOf" srcId="{F01AD8F0-C9EC-4394-AD05-4A5D36B260AF}" destId="{F2E287BA-BF6D-4BFB-8F47-FC2904EE4731}" srcOrd="0" destOrd="0" presId="urn:microsoft.com/office/officeart/2005/8/layout/lProcess1"/>
    <dgm:cxn modelId="{D2B7EA7A-0AF3-4DC4-A51D-B7C2B292ABB9}" type="presOf" srcId="{6422F4D4-214B-48A4-A30C-9D957BF43D27}" destId="{82F3A261-A089-4678-BAD8-0E785F716492}" srcOrd="0" destOrd="0" presId="urn:microsoft.com/office/officeart/2005/8/layout/lProcess1"/>
    <dgm:cxn modelId="{EEA2369F-9EE3-4010-9E8F-6EEA4CB6F644}" type="presOf" srcId="{F603089A-D20E-4587-AA2B-74435CEC88AD}" destId="{A8569E02-736D-4DEB-AB18-00B56C890CF0}" srcOrd="0" destOrd="0" presId="urn:microsoft.com/office/officeart/2005/8/layout/lProcess1"/>
    <dgm:cxn modelId="{247B6C22-63FC-4F1B-B072-FCBEE8F4CC6F}" type="presOf" srcId="{B9BD7C29-CC86-4135-AA00-9AD3D428572D}" destId="{AC7BFA50-DDB6-4D3C-A88C-B210EE9F2550}" srcOrd="0" destOrd="0" presId="urn:microsoft.com/office/officeart/2005/8/layout/lProcess1"/>
    <dgm:cxn modelId="{527613BE-C5F4-4ED1-B500-ADCA41CCB785}" srcId="{93CEB932-E305-4B74-B8FF-BC491FBBE7F4}" destId="{EE17F8E9-4F4B-43F5-AAD4-D0C342E3F581}" srcOrd="0" destOrd="0" parTransId="{1E399A20-EA5C-4B45-BFE4-ADB702FE982C}" sibTransId="{F603089A-D20E-4587-AA2B-74435CEC88AD}"/>
    <dgm:cxn modelId="{A4442D12-5876-4F5B-A40C-8AAA5F240179}" srcId="{33BD4B06-CE0C-4D3C-B639-F6A3FBFD5ABE}" destId="{6B9587DF-5D0C-48F5-8BB9-095EF54FD03C}" srcOrd="0" destOrd="0" parTransId="{AC586A73-52E9-4AC8-BE57-EA6B29CF139B}" sibTransId="{55211B05-7025-47BE-AF56-02CE06127CAD}"/>
    <dgm:cxn modelId="{530662C4-3559-4D88-AA87-6BC4206511D7}" type="presOf" srcId="{E41AC9AB-4221-4515-AD7F-9A104DA9FD05}" destId="{02A5966A-04EF-475C-8683-CD4AF1F3F709}" srcOrd="0" destOrd="0" presId="urn:microsoft.com/office/officeart/2005/8/layout/lProcess1"/>
    <dgm:cxn modelId="{468F4AD8-8CFC-4B1C-94F5-447FA9D11109}" type="presOf" srcId="{295F1BBC-2A5E-4596-BBE0-51FA664EC10F}" destId="{1BB52342-2BDB-4F74-98A9-530C0BBE0F86}" srcOrd="0" destOrd="0" presId="urn:microsoft.com/office/officeart/2005/8/layout/lProcess1"/>
    <dgm:cxn modelId="{FA7147C2-BA75-4CC2-BEDC-A5777BFAD35F}" type="presOf" srcId="{AC586A73-52E9-4AC8-BE57-EA6B29CF139B}" destId="{2ECDACDC-3A97-4679-BDB5-9D8EE98FED9E}" srcOrd="0" destOrd="0" presId="urn:microsoft.com/office/officeart/2005/8/layout/lProcess1"/>
    <dgm:cxn modelId="{8909A0CA-0FDB-49CB-8759-3F4A894FF066}" srcId="{E41AC9AB-4221-4515-AD7F-9A104DA9FD05}" destId="{89806358-366D-4085-BB1E-DC228F2BB6B9}" srcOrd="3" destOrd="0" parTransId="{A2A388CC-9110-4E4C-9111-9DAA8A9364F3}" sibTransId="{C5E050FC-EA5F-4050-8D6D-8D01D6171891}"/>
    <dgm:cxn modelId="{9BF68421-B4A0-4549-B757-74925BB82D2B}" type="presOf" srcId="{D97CD2BC-E983-4285-9FDF-F17A2CE8E4A9}" destId="{1E02FD1A-8C42-4BFE-92B9-7055D269040B}" srcOrd="0" destOrd="0" presId="urn:microsoft.com/office/officeart/2005/8/layout/lProcess1"/>
    <dgm:cxn modelId="{85074A89-4B2C-4B5D-A489-F180E53830D7}" type="presOf" srcId="{5ECF22A9-8AF8-4439-B897-A6ACB278EF3B}" destId="{85A1113B-FF84-4DD6-8C99-B82D415C61C0}" srcOrd="0" destOrd="0" presId="urn:microsoft.com/office/officeart/2005/8/layout/lProcess1"/>
    <dgm:cxn modelId="{1857BE4C-6425-4F0D-9579-114BB3570C7C}" type="presOf" srcId="{68C371AE-95EE-4E53-BE1A-579EF9781ECC}" destId="{1F19F25C-579E-49DA-8520-584ED179CBFE}" srcOrd="0" destOrd="0" presId="urn:microsoft.com/office/officeart/2005/8/layout/lProcess1"/>
    <dgm:cxn modelId="{183F4C0F-C43E-439B-AADC-6B956483795B}" type="presOf" srcId="{6A560CCD-ED7E-4C67-9B10-C24FF8CFB8CE}" destId="{7059B6D4-6D19-42D4-BB3D-8DA553D98ECC}" srcOrd="0" destOrd="0" presId="urn:microsoft.com/office/officeart/2005/8/layout/lProcess1"/>
    <dgm:cxn modelId="{2E8D8770-CAA0-4AD8-B35D-E835E3BF7E7C}" type="presOf" srcId="{EE17F8E9-4F4B-43F5-AAD4-D0C342E3F581}" destId="{1D2C1568-710B-4555-AF98-4159CD782672}" srcOrd="0" destOrd="0" presId="urn:microsoft.com/office/officeart/2005/8/layout/lProcess1"/>
    <dgm:cxn modelId="{57E17CB5-70C7-4192-9C3F-7C083CC98A51}" srcId="{89806358-366D-4085-BB1E-DC228F2BB6B9}" destId="{B884CA68-80F3-4A49-853D-F8D7B676C0AC}" srcOrd="0" destOrd="0" parTransId="{F01AD8F0-C9EC-4394-AD05-4A5D36B260AF}" sibTransId="{F1D923A8-ACC8-4302-A2A2-B626FA027592}"/>
    <dgm:cxn modelId="{ECFFA4E9-B833-49CF-A6E1-5C6D4F040993}" srcId="{89806358-366D-4085-BB1E-DC228F2BB6B9}" destId="{8DD13461-4412-4C82-890F-162DF8F4A030}" srcOrd="1" destOrd="0" parTransId="{54DEBE7B-D60F-4EAF-A67C-9D976F49BFFB}" sibTransId="{B9BD7C29-CC86-4135-AA00-9AD3D428572D}"/>
    <dgm:cxn modelId="{6FDE231C-E191-4E8C-9382-A680DB8709E0}" srcId="{33BD4B06-CE0C-4D3C-B639-F6A3FBFD5ABE}" destId="{30E78015-8EBB-4508-83BC-D31BABB7D1D4}" srcOrd="5" destOrd="0" parTransId="{D706A0F6-22B4-458C-A7BE-5DCAC36953AE}" sibTransId="{6055F4F9-E0EA-41D5-AEF0-8DA4880685EB}"/>
    <dgm:cxn modelId="{107F094B-19BB-4174-9DE1-D21668CD75F0}" type="presOf" srcId="{C454CA3F-911F-4148-98F0-3F41750E0EC6}" destId="{3938B71B-D35B-437C-AA8B-1B5DAFF91403}" srcOrd="0" destOrd="0" presId="urn:microsoft.com/office/officeart/2005/8/layout/lProcess1"/>
    <dgm:cxn modelId="{489659E3-317C-4787-9B49-FC88C037A3F8}" srcId="{E41AC9AB-4221-4515-AD7F-9A104DA9FD05}" destId="{33BD4B06-CE0C-4D3C-B639-F6A3FBFD5ABE}" srcOrd="2" destOrd="0" parTransId="{A73E0C45-9522-4332-B22B-0DAAFE616056}" sibTransId="{BC4E9F6B-148F-4E12-A93D-D9E01902DEE1}"/>
    <dgm:cxn modelId="{AA9C10A7-2D1A-47AA-AC7A-B1B323E32E6D}" type="presOf" srcId="{F1D923A8-ACC8-4302-A2A2-B626FA027592}" destId="{3450206D-840E-472D-B3D0-A287AC83276E}" srcOrd="0" destOrd="0" presId="urn:microsoft.com/office/officeart/2005/8/layout/lProcess1"/>
    <dgm:cxn modelId="{AD1F1439-57A8-4B9B-924F-B5E82677C743}" type="presOf" srcId="{780BFC59-9B51-40D1-A3D7-4D28418251BA}" destId="{311DA9D8-FCBF-4987-9B1E-1E5AFFF77C70}" srcOrd="0" destOrd="0" presId="urn:microsoft.com/office/officeart/2005/8/layout/lProcess1"/>
    <dgm:cxn modelId="{E7373BBE-DA08-4E70-9B87-09115CC9D8C4}" type="presOf" srcId="{0F30FAD4-5167-47B3-9C36-88E39D650D28}" destId="{4C7D3B81-EB6A-4977-8B48-EB685ED896FE}" srcOrd="0" destOrd="0" presId="urn:microsoft.com/office/officeart/2005/8/layout/lProcess1"/>
    <dgm:cxn modelId="{59ED2668-0248-4491-AAF1-200006066A11}" type="presOf" srcId="{6B9587DF-5D0C-48F5-8BB9-095EF54FD03C}" destId="{B8FB693C-1875-4FCF-8519-882A63E2E1BB}" srcOrd="0" destOrd="0" presId="urn:microsoft.com/office/officeart/2005/8/layout/lProcess1"/>
    <dgm:cxn modelId="{033C7A2A-E4B6-4D68-9365-6F3B26DB5972}" type="presOf" srcId="{1C13D412-745E-4D0E-ACD0-7DA2262FA988}" destId="{D594C153-53B4-438B-B1E4-245F53D2EEAB}" srcOrd="0" destOrd="0" presId="urn:microsoft.com/office/officeart/2005/8/layout/lProcess1"/>
    <dgm:cxn modelId="{20703449-3118-47DE-9729-48D460E7945C}" type="presOf" srcId="{EBA58D5A-0896-4CEC-A138-8FEF31D7BBD8}" destId="{37C27C9C-3C7E-4B25-A91C-BD51DE129C92}" srcOrd="0" destOrd="0" presId="urn:microsoft.com/office/officeart/2005/8/layout/lProcess1"/>
    <dgm:cxn modelId="{17F7ABDF-A079-49D9-B24F-D617A9360235}" type="presOf" srcId="{45CF4AFF-CED2-4921-BA92-6D65C2A16CB2}" destId="{40FD0D30-7BDE-4826-81DE-223BA7C12ADC}" srcOrd="0" destOrd="0" presId="urn:microsoft.com/office/officeart/2005/8/layout/lProcess1"/>
    <dgm:cxn modelId="{C1600A52-3CE3-48C5-92FD-626C41E4D20A}" srcId="{93CEB932-E305-4B74-B8FF-BC491FBBE7F4}" destId="{780BFC59-9B51-40D1-A3D7-4D28418251BA}" srcOrd="1" destOrd="0" parTransId="{C93037DE-3FA9-40E3-82C4-49F1FF8A1092}" sibTransId="{207CA3B6-E5D5-43BC-A7ED-A754AD98CA30}"/>
    <dgm:cxn modelId="{2AAD4735-C09B-41E9-B69B-843F3C0D6B45}" type="presOf" srcId="{89806358-366D-4085-BB1E-DC228F2BB6B9}" destId="{FFD6483A-780E-4242-8492-3BACA58066C6}" srcOrd="0" destOrd="0" presId="urn:microsoft.com/office/officeart/2005/8/layout/lProcess1"/>
    <dgm:cxn modelId="{E187046D-EBAE-443A-B684-585E775A76CD}" type="presOf" srcId="{D43AB670-C161-4D2B-8730-3EADB929CBEF}" destId="{077EAA15-84E2-402C-9EE2-C735D93D0D82}" srcOrd="0" destOrd="0" presId="urn:microsoft.com/office/officeart/2005/8/layout/lProcess1"/>
    <dgm:cxn modelId="{C4E59F98-B40E-41E6-908F-874A8C2DB250}" srcId="{89806358-366D-4085-BB1E-DC228F2BB6B9}" destId="{1C13D412-745E-4D0E-ACD0-7DA2262FA988}" srcOrd="3" destOrd="0" parTransId="{6B8F1D77-0062-458F-84DA-E52C60B49BAB}" sibTransId="{6DB50557-73AB-4956-9CC6-15825C3663BC}"/>
    <dgm:cxn modelId="{72C442B5-407A-4684-BAFC-4BBC76164289}" srcId="{F6C61CFC-DDFE-4EC4-A68C-5794E2DD60DF}" destId="{5ECF22A9-8AF8-4439-B897-A6ACB278EF3B}" srcOrd="0" destOrd="0" parTransId="{EBA58D5A-0896-4CEC-A138-8FEF31D7BBD8}" sibTransId="{73AECAB5-32FC-4135-A6B2-BDE8D80990DD}"/>
    <dgm:cxn modelId="{3BAB480E-9115-48D1-8EEF-8A5151B43CA1}" type="presOf" srcId="{33BD4B06-CE0C-4D3C-B639-F6A3FBFD5ABE}" destId="{3CB3FFF1-5FBF-4818-AFFB-4FA8BA6BC4A3}" srcOrd="0" destOrd="0" presId="urn:microsoft.com/office/officeart/2005/8/layout/lProcess1"/>
    <dgm:cxn modelId="{990A687C-453A-42F8-9E4A-143A6BF2E71A}" type="presOf" srcId="{8DD13461-4412-4C82-890F-162DF8F4A030}" destId="{07A9EC37-3307-4773-9330-E1DC55B568EF}" srcOrd="0" destOrd="0" presId="urn:microsoft.com/office/officeart/2005/8/layout/lProcess1"/>
    <dgm:cxn modelId="{53B852D8-AD3A-4203-A830-FA053FEF606F}" srcId="{33BD4B06-CE0C-4D3C-B639-F6A3FBFD5ABE}" destId="{68C371AE-95EE-4E53-BE1A-579EF9781ECC}" srcOrd="1" destOrd="0" parTransId="{2CF05421-18D1-4B77-ABE6-909932E73081}" sibTransId="{0F30FAD4-5167-47B3-9C36-88E39D650D28}"/>
    <dgm:cxn modelId="{87029CDD-ED0F-4334-87CC-E98CC667117E}" srcId="{93CEB932-E305-4B74-B8FF-BC491FBBE7F4}" destId="{45CF4AFF-CED2-4921-BA92-6D65C2A16CB2}" srcOrd="4" destOrd="0" parTransId="{4ACDE5B1-18F3-4FF3-BB0E-DC69CDE14595}" sibTransId="{8E50273D-2A39-4C22-917E-6851A565121E}"/>
    <dgm:cxn modelId="{3F7BC62C-4A70-4529-90F9-1927BC4866B3}" srcId="{33BD4B06-CE0C-4D3C-B639-F6A3FBFD5ABE}" destId="{295F1BBC-2A5E-4596-BBE0-51FA664EC10F}" srcOrd="2" destOrd="0" parTransId="{5B9A32D7-AE69-487C-91F7-5AC75E49F71A}" sibTransId="{C454CA3F-911F-4148-98F0-3F41750E0EC6}"/>
    <dgm:cxn modelId="{E16B7CAD-4ACE-4FFB-8C05-7E44421DAA06}" type="presOf" srcId="{1E399A20-EA5C-4B45-BFE4-ADB702FE982C}" destId="{65B83143-9285-48C2-95B7-9446D2FFF02F}" srcOrd="0" destOrd="0" presId="urn:microsoft.com/office/officeart/2005/8/layout/lProcess1"/>
    <dgm:cxn modelId="{AC4D72CE-8C89-424E-83EC-276FD884F1DA}" srcId="{33BD4B06-CE0C-4D3C-B639-F6A3FBFD5ABE}" destId="{6A560CCD-ED7E-4C67-9B10-C24FF8CFB8CE}" srcOrd="3" destOrd="0" parTransId="{5E6AD2B9-3997-4F01-AF7B-53498C561B53}" sibTransId="{C821FAEA-7E47-4E38-9E54-4322AC68A5C1}"/>
    <dgm:cxn modelId="{1E993F9A-021B-4045-B52F-85190283A652}" type="presOf" srcId="{CEF73B67-2ABA-4FB9-B781-05ABAE7B614F}" destId="{8BC1C563-038D-4CE9-AC3A-F6BB3ABD5A96}" srcOrd="0" destOrd="0" presId="urn:microsoft.com/office/officeart/2005/8/layout/lProcess1"/>
    <dgm:cxn modelId="{06E15FBD-AC12-404C-81FA-4402D40A528E}" type="presOf" srcId="{55211B05-7025-47BE-AF56-02CE06127CAD}" destId="{67B73B64-5404-468D-8A69-B0C0B9060274}" srcOrd="0" destOrd="0" presId="urn:microsoft.com/office/officeart/2005/8/layout/lProcess1"/>
    <dgm:cxn modelId="{16168851-61B4-438C-9307-71DA78A568AF}" srcId="{93CEB932-E305-4B74-B8FF-BC491FBBE7F4}" destId="{6422F4D4-214B-48A4-A30C-9D957BF43D27}" srcOrd="3" destOrd="0" parTransId="{B5586378-EE2D-4E53-BF01-E66B438CC05B}" sibTransId="{EC0E6D85-A49A-4DF6-8E73-CA0B8787EA54}"/>
    <dgm:cxn modelId="{52201B03-2DB7-4E70-A43E-FAC82CA964A1}" type="presOf" srcId="{EC0E6D85-A49A-4DF6-8E73-CA0B8787EA54}" destId="{170C8A0C-3407-4881-B8A1-7A2674C3F5EB}" srcOrd="0" destOrd="0" presId="urn:microsoft.com/office/officeart/2005/8/layout/lProcess1"/>
    <dgm:cxn modelId="{5EAE2941-ACA1-4CAD-997E-EF71B54C8542}" srcId="{89806358-366D-4085-BB1E-DC228F2BB6B9}" destId="{54B35166-4206-497E-9067-FD1355E78725}" srcOrd="2" destOrd="0" parTransId="{B0FDCAF2-FA5B-4FD1-A6F0-2EE5FE18DB46}" sibTransId="{BA276395-54B5-489D-B079-BE323576E6CE}"/>
    <dgm:cxn modelId="{B3569A72-CAD7-4B52-9E6E-086A6141A3B7}" type="presOf" srcId="{C821FAEA-7E47-4E38-9E54-4322AC68A5C1}" destId="{8AA7949D-9437-493D-9052-BDE869C83BBC}" srcOrd="0" destOrd="0" presId="urn:microsoft.com/office/officeart/2005/8/layout/lProcess1"/>
    <dgm:cxn modelId="{55FCD710-CDAF-4AE5-8051-5A24C3F63A38}" srcId="{E41AC9AB-4221-4515-AD7F-9A104DA9FD05}" destId="{93CEB932-E305-4B74-B8FF-BC491FBBE7F4}" srcOrd="1" destOrd="0" parTransId="{24E5C404-BFD8-4345-832D-853AB2B3713F}" sibTransId="{0C1F6305-1B24-4C47-B9DF-F79A57F02DC1}"/>
    <dgm:cxn modelId="{9AA3E134-B474-4311-A0D6-C3A156DFA339}" type="presParOf" srcId="{02A5966A-04EF-475C-8683-CD4AF1F3F709}" destId="{2FD8E551-1138-41EB-B119-F50176FD0910}" srcOrd="0" destOrd="0" presId="urn:microsoft.com/office/officeart/2005/8/layout/lProcess1"/>
    <dgm:cxn modelId="{435511B4-5746-42F2-A89C-ED6B414AC0A9}" type="presParOf" srcId="{2FD8E551-1138-41EB-B119-F50176FD0910}" destId="{AC8714CE-75C2-40B3-B27C-8AFD63270FD0}" srcOrd="0" destOrd="0" presId="urn:microsoft.com/office/officeart/2005/8/layout/lProcess1"/>
    <dgm:cxn modelId="{42D4F77B-D6A8-4D21-99D1-26F80F4D429B}" type="presParOf" srcId="{2FD8E551-1138-41EB-B119-F50176FD0910}" destId="{37C27C9C-3C7E-4B25-A91C-BD51DE129C92}" srcOrd="1" destOrd="0" presId="urn:microsoft.com/office/officeart/2005/8/layout/lProcess1"/>
    <dgm:cxn modelId="{CF67C634-FAB6-4673-A717-1C2898E7D423}" type="presParOf" srcId="{2FD8E551-1138-41EB-B119-F50176FD0910}" destId="{85A1113B-FF84-4DD6-8C99-B82D415C61C0}" srcOrd="2" destOrd="0" presId="urn:microsoft.com/office/officeart/2005/8/layout/lProcess1"/>
    <dgm:cxn modelId="{C89ACF88-9D21-46B7-84F7-D5BE48705FB1}" type="presParOf" srcId="{02A5966A-04EF-475C-8683-CD4AF1F3F709}" destId="{F949CD1C-1B84-4A0E-B17B-C5F13EB0AE07}" srcOrd="1" destOrd="0" presId="urn:microsoft.com/office/officeart/2005/8/layout/lProcess1"/>
    <dgm:cxn modelId="{1F63465A-405D-42B3-9B60-D7C7F5D7C398}" type="presParOf" srcId="{02A5966A-04EF-475C-8683-CD4AF1F3F709}" destId="{CF963972-8B92-49EA-9D33-334A7C1366EB}" srcOrd="2" destOrd="0" presId="urn:microsoft.com/office/officeart/2005/8/layout/lProcess1"/>
    <dgm:cxn modelId="{DF57F21C-CECC-41AA-87FB-140750FDE68A}" type="presParOf" srcId="{CF963972-8B92-49EA-9D33-334A7C1366EB}" destId="{924CCAB3-C8F1-441A-8420-70166A1E8732}" srcOrd="0" destOrd="0" presId="urn:microsoft.com/office/officeart/2005/8/layout/lProcess1"/>
    <dgm:cxn modelId="{43242CD6-E3F8-4E12-8429-9FE852CAAA23}" type="presParOf" srcId="{CF963972-8B92-49EA-9D33-334A7C1366EB}" destId="{65B83143-9285-48C2-95B7-9446D2FFF02F}" srcOrd="1" destOrd="0" presId="urn:microsoft.com/office/officeart/2005/8/layout/lProcess1"/>
    <dgm:cxn modelId="{96ADB869-69CF-422C-B2FB-64A1B1390C74}" type="presParOf" srcId="{CF963972-8B92-49EA-9D33-334A7C1366EB}" destId="{1D2C1568-710B-4555-AF98-4159CD782672}" srcOrd="2" destOrd="0" presId="urn:microsoft.com/office/officeart/2005/8/layout/lProcess1"/>
    <dgm:cxn modelId="{5A0B8B90-89A5-4B15-A7E2-996B4C41FFC5}" type="presParOf" srcId="{CF963972-8B92-49EA-9D33-334A7C1366EB}" destId="{A8569E02-736D-4DEB-AB18-00B56C890CF0}" srcOrd="3" destOrd="0" presId="urn:microsoft.com/office/officeart/2005/8/layout/lProcess1"/>
    <dgm:cxn modelId="{02290A4F-5D09-4770-9962-2FC9FA6806B0}" type="presParOf" srcId="{CF963972-8B92-49EA-9D33-334A7C1366EB}" destId="{311DA9D8-FCBF-4987-9B1E-1E5AFFF77C70}" srcOrd="4" destOrd="0" presId="urn:microsoft.com/office/officeart/2005/8/layout/lProcess1"/>
    <dgm:cxn modelId="{CF52F641-38F5-4C13-A779-C34D4D6084D7}" type="presParOf" srcId="{CF963972-8B92-49EA-9D33-334A7C1366EB}" destId="{CEF3846D-8628-431E-9C85-B0EE6A040581}" srcOrd="5" destOrd="0" presId="urn:microsoft.com/office/officeart/2005/8/layout/lProcess1"/>
    <dgm:cxn modelId="{D9372922-4F42-44C4-9017-7248639C1A5E}" type="presParOf" srcId="{CF963972-8B92-49EA-9D33-334A7C1366EB}" destId="{4019EC65-CB2D-4718-AD4E-EAA235AF2859}" srcOrd="6" destOrd="0" presId="urn:microsoft.com/office/officeart/2005/8/layout/lProcess1"/>
    <dgm:cxn modelId="{759E439E-8689-4C98-B27C-8211C7C332DE}" type="presParOf" srcId="{CF963972-8B92-49EA-9D33-334A7C1366EB}" destId="{8BC1C563-038D-4CE9-AC3A-F6BB3ABD5A96}" srcOrd="7" destOrd="0" presId="urn:microsoft.com/office/officeart/2005/8/layout/lProcess1"/>
    <dgm:cxn modelId="{0AF9A71E-C97F-4BD5-9E4F-1CB5E766F2F4}" type="presParOf" srcId="{CF963972-8B92-49EA-9D33-334A7C1366EB}" destId="{82F3A261-A089-4678-BAD8-0E785F716492}" srcOrd="8" destOrd="0" presId="urn:microsoft.com/office/officeart/2005/8/layout/lProcess1"/>
    <dgm:cxn modelId="{4C460235-D73C-475F-9A63-BF4AF7BDEB05}" type="presParOf" srcId="{CF963972-8B92-49EA-9D33-334A7C1366EB}" destId="{170C8A0C-3407-4881-B8A1-7A2674C3F5EB}" srcOrd="9" destOrd="0" presId="urn:microsoft.com/office/officeart/2005/8/layout/lProcess1"/>
    <dgm:cxn modelId="{C61F48CF-6ABC-4F79-9B97-86F480E3CA8B}" type="presParOf" srcId="{CF963972-8B92-49EA-9D33-334A7C1366EB}" destId="{40FD0D30-7BDE-4826-81DE-223BA7C12ADC}" srcOrd="10" destOrd="0" presId="urn:microsoft.com/office/officeart/2005/8/layout/lProcess1"/>
    <dgm:cxn modelId="{2D7CF51C-C0BE-4E7E-8A85-1982004D4021}" type="presParOf" srcId="{02A5966A-04EF-475C-8683-CD4AF1F3F709}" destId="{0AE3587B-F220-4BC7-8042-D5302426CB41}" srcOrd="3" destOrd="0" presId="urn:microsoft.com/office/officeart/2005/8/layout/lProcess1"/>
    <dgm:cxn modelId="{3F8CF015-CE00-4016-88C7-5296268979BC}" type="presParOf" srcId="{02A5966A-04EF-475C-8683-CD4AF1F3F709}" destId="{755FD0AA-E97F-4EEA-86AF-75B160A3C4E7}" srcOrd="4" destOrd="0" presId="urn:microsoft.com/office/officeart/2005/8/layout/lProcess1"/>
    <dgm:cxn modelId="{44E36EE7-9520-4231-85A3-4BBA4B4E4F48}" type="presParOf" srcId="{755FD0AA-E97F-4EEA-86AF-75B160A3C4E7}" destId="{3CB3FFF1-5FBF-4818-AFFB-4FA8BA6BC4A3}" srcOrd="0" destOrd="0" presId="urn:microsoft.com/office/officeart/2005/8/layout/lProcess1"/>
    <dgm:cxn modelId="{CD20BB83-C6CC-4278-8C6C-0CEAA775D6AB}" type="presParOf" srcId="{755FD0AA-E97F-4EEA-86AF-75B160A3C4E7}" destId="{2ECDACDC-3A97-4679-BDB5-9D8EE98FED9E}" srcOrd="1" destOrd="0" presId="urn:microsoft.com/office/officeart/2005/8/layout/lProcess1"/>
    <dgm:cxn modelId="{F9C98F1F-4E73-4D97-ADEA-207A786A612E}" type="presParOf" srcId="{755FD0AA-E97F-4EEA-86AF-75B160A3C4E7}" destId="{B8FB693C-1875-4FCF-8519-882A63E2E1BB}" srcOrd="2" destOrd="0" presId="urn:microsoft.com/office/officeart/2005/8/layout/lProcess1"/>
    <dgm:cxn modelId="{1CC3932F-7A9A-4A08-B0B4-2565CF0B8B3B}" type="presParOf" srcId="{755FD0AA-E97F-4EEA-86AF-75B160A3C4E7}" destId="{67B73B64-5404-468D-8A69-B0C0B9060274}" srcOrd="3" destOrd="0" presId="urn:microsoft.com/office/officeart/2005/8/layout/lProcess1"/>
    <dgm:cxn modelId="{853BA32D-EDA0-4669-AA6E-0E56B92BF54E}" type="presParOf" srcId="{755FD0AA-E97F-4EEA-86AF-75B160A3C4E7}" destId="{1F19F25C-579E-49DA-8520-584ED179CBFE}" srcOrd="4" destOrd="0" presId="urn:microsoft.com/office/officeart/2005/8/layout/lProcess1"/>
    <dgm:cxn modelId="{6593D56F-55CA-4566-A86C-32EF4919019E}" type="presParOf" srcId="{755FD0AA-E97F-4EEA-86AF-75B160A3C4E7}" destId="{4C7D3B81-EB6A-4977-8B48-EB685ED896FE}" srcOrd="5" destOrd="0" presId="urn:microsoft.com/office/officeart/2005/8/layout/lProcess1"/>
    <dgm:cxn modelId="{B63359CA-E886-4B54-8549-477B22D6EFF5}" type="presParOf" srcId="{755FD0AA-E97F-4EEA-86AF-75B160A3C4E7}" destId="{1BB52342-2BDB-4F74-98A9-530C0BBE0F86}" srcOrd="6" destOrd="0" presId="urn:microsoft.com/office/officeart/2005/8/layout/lProcess1"/>
    <dgm:cxn modelId="{43B1722D-5971-4129-AE07-17BDE8879A82}" type="presParOf" srcId="{755FD0AA-E97F-4EEA-86AF-75B160A3C4E7}" destId="{3938B71B-D35B-437C-AA8B-1B5DAFF91403}" srcOrd="7" destOrd="0" presId="urn:microsoft.com/office/officeart/2005/8/layout/lProcess1"/>
    <dgm:cxn modelId="{C3A8287A-136A-4560-BE91-F732BF8F8535}" type="presParOf" srcId="{755FD0AA-E97F-4EEA-86AF-75B160A3C4E7}" destId="{7059B6D4-6D19-42D4-BB3D-8DA553D98ECC}" srcOrd="8" destOrd="0" presId="urn:microsoft.com/office/officeart/2005/8/layout/lProcess1"/>
    <dgm:cxn modelId="{91084C73-39D4-435A-9257-567A7DFD5443}" type="presParOf" srcId="{755FD0AA-E97F-4EEA-86AF-75B160A3C4E7}" destId="{8AA7949D-9437-493D-9052-BDE869C83BBC}" srcOrd="9" destOrd="0" presId="urn:microsoft.com/office/officeart/2005/8/layout/lProcess1"/>
    <dgm:cxn modelId="{7E165569-2BE3-4D82-A784-574B13D4F93B}" type="presParOf" srcId="{755FD0AA-E97F-4EEA-86AF-75B160A3C4E7}" destId="{1E02FD1A-8C42-4BFE-92B9-7055D269040B}" srcOrd="10" destOrd="0" presId="urn:microsoft.com/office/officeart/2005/8/layout/lProcess1"/>
    <dgm:cxn modelId="{837209BB-A74B-4F45-8F17-B47DC0AB5F9E}" type="presParOf" srcId="{755FD0AA-E97F-4EEA-86AF-75B160A3C4E7}" destId="{077EAA15-84E2-402C-9EE2-C735D93D0D82}" srcOrd="11" destOrd="0" presId="urn:microsoft.com/office/officeart/2005/8/layout/lProcess1"/>
    <dgm:cxn modelId="{374A8471-2EC1-4253-8DFB-0D44DEB170C4}" type="presParOf" srcId="{755FD0AA-E97F-4EEA-86AF-75B160A3C4E7}" destId="{E10B9382-285D-4508-9BD4-05EA829B7914}" srcOrd="12" destOrd="0" presId="urn:microsoft.com/office/officeart/2005/8/layout/lProcess1"/>
    <dgm:cxn modelId="{AEA4B5CE-307F-4A7C-8313-86A2C4440C07}" type="presParOf" srcId="{02A5966A-04EF-475C-8683-CD4AF1F3F709}" destId="{AE99C53C-AB53-4886-BB08-A105B6F7AC44}" srcOrd="5" destOrd="0" presId="urn:microsoft.com/office/officeart/2005/8/layout/lProcess1"/>
    <dgm:cxn modelId="{330F194A-A6DF-4C74-BD1E-85F636171398}" type="presParOf" srcId="{02A5966A-04EF-475C-8683-CD4AF1F3F709}" destId="{ED106E67-7220-44BC-ACB3-66DA91305C46}" srcOrd="6" destOrd="0" presId="urn:microsoft.com/office/officeart/2005/8/layout/lProcess1"/>
    <dgm:cxn modelId="{22F5E7F3-35B0-4456-9DB6-B521C6019777}" type="presParOf" srcId="{ED106E67-7220-44BC-ACB3-66DA91305C46}" destId="{FFD6483A-780E-4242-8492-3BACA58066C6}" srcOrd="0" destOrd="0" presId="urn:microsoft.com/office/officeart/2005/8/layout/lProcess1"/>
    <dgm:cxn modelId="{AE44EB08-8E61-4FA0-B5D6-E50ADBB0F56D}" type="presParOf" srcId="{ED106E67-7220-44BC-ACB3-66DA91305C46}" destId="{F2E287BA-BF6D-4BFB-8F47-FC2904EE4731}" srcOrd="1" destOrd="0" presId="urn:microsoft.com/office/officeart/2005/8/layout/lProcess1"/>
    <dgm:cxn modelId="{A78D68B1-F7A6-4D40-B5B1-5ADFF5F7E10F}" type="presParOf" srcId="{ED106E67-7220-44BC-ACB3-66DA91305C46}" destId="{BB3D0AED-0499-4AA2-BE1D-A54BB41D396E}" srcOrd="2" destOrd="0" presId="urn:microsoft.com/office/officeart/2005/8/layout/lProcess1"/>
    <dgm:cxn modelId="{C9A86168-5624-425E-AD17-EBC429C1DE58}" type="presParOf" srcId="{ED106E67-7220-44BC-ACB3-66DA91305C46}" destId="{3450206D-840E-472D-B3D0-A287AC83276E}" srcOrd="3" destOrd="0" presId="urn:microsoft.com/office/officeart/2005/8/layout/lProcess1"/>
    <dgm:cxn modelId="{6C79A408-7D54-462E-B622-071EA3E05436}" type="presParOf" srcId="{ED106E67-7220-44BC-ACB3-66DA91305C46}" destId="{07A9EC37-3307-4773-9330-E1DC55B568EF}" srcOrd="4" destOrd="0" presId="urn:microsoft.com/office/officeart/2005/8/layout/lProcess1"/>
    <dgm:cxn modelId="{DF4F6750-0CB1-4946-ABF7-DC18BFEC7B77}" type="presParOf" srcId="{ED106E67-7220-44BC-ACB3-66DA91305C46}" destId="{AC7BFA50-DDB6-4D3C-A88C-B210EE9F2550}" srcOrd="5" destOrd="0" presId="urn:microsoft.com/office/officeart/2005/8/layout/lProcess1"/>
    <dgm:cxn modelId="{038913F7-161D-4CA3-94F0-0CF9A0BF39F6}" type="presParOf" srcId="{ED106E67-7220-44BC-ACB3-66DA91305C46}" destId="{C837C696-5ABA-4827-904C-52BECB01F240}" srcOrd="6" destOrd="0" presId="urn:microsoft.com/office/officeart/2005/8/layout/lProcess1"/>
    <dgm:cxn modelId="{996BAE13-81A2-4F5D-AFDC-D41850AD8B41}" type="presParOf" srcId="{ED106E67-7220-44BC-ACB3-66DA91305C46}" destId="{C358B841-9EB5-4603-AB9A-03B0DF700EFA}" srcOrd="7" destOrd="0" presId="urn:microsoft.com/office/officeart/2005/8/layout/lProcess1"/>
    <dgm:cxn modelId="{E35A380C-023E-4AF9-8E5E-CAC40BDC4920}" type="presParOf" srcId="{ED106E67-7220-44BC-ACB3-66DA91305C46}" destId="{D594C153-53B4-438B-B1E4-245F53D2EEAB}" srcOrd="8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8552D89-4040-413F-9CA3-B4785FAC4DF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B4CCBB1-2824-47E4-841E-7D7EF8C64C9E}">
      <dgm:prSet phldrT="[Testo]"/>
      <dgm:spPr/>
      <dgm:t>
        <a:bodyPr/>
        <a:lstStyle/>
        <a:p>
          <a:r>
            <a:rPr lang="it-IT" dirty="0">
              <a:cs typeface="Calibri"/>
            </a:rPr>
            <a:t>Lobby</a:t>
          </a:r>
        </a:p>
      </dgm:t>
    </dgm:pt>
    <dgm:pt modelId="{750795DF-2D21-4E8D-B839-59077E44408A}" type="parTrans" cxnId="{842D6CF0-25FC-4816-B0BD-FF127CBCB16D}">
      <dgm:prSet/>
      <dgm:spPr/>
      <dgm:t>
        <a:bodyPr/>
        <a:lstStyle/>
        <a:p>
          <a:endParaRPr lang="it-IT"/>
        </a:p>
      </dgm:t>
    </dgm:pt>
    <dgm:pt modelId="{6A4E478F-01C0-4EAD-A569-D573912BD9FB}" type="sibTrans" cxnId="{842D6CF0-25FC-4816-B0BD-FF127CBCB16D}">
      <dgm:prSet/>
      <dgm:spPr/>
      <dgm:t>
        <a:bodyPr/>
        <a:lstStyle/>
        <a:p>
          <a:endParaRPr lang="it-IT"/>
        </a:p>
      </dgm:t>
    </dgm:pt>
    <dgm:pt modelId="{62C3C1B9-F4B8-4A99-A43F-138D7F3875CF}">
      <dgm:prSet phldrT="[Testo]"/>
      <dgm:spPr/>
      <dgm:t>
        <a:bodyPr/>
        <a:lstStyle/>
        <a:p>
          <a:r>
            <a:rPr lang="it-IT" dirty="0">
              <a:cs typeface="Calibri"/>
            </a:rPr>
            <a:t>Place </a:t>
          </a:r>
          <a:r>
            <a:rPr lang="it-IT" dirty="0" err="1">
              <a:cs typeface="Calibri"/>
            </a:rPr>
            <a:t>where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guests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enter</a:t>
          </a:r>
          <a:r>
            <a:rPr lang="it-IT" dirty="0">
              <a:cs typeface="Calibri"/>
            </a:rPr>
            <a:t> and </a:t>
          </a:r>
          <a:r>
            <a:rPr lang="it-IT" dirty="0" err="1">
              <a:cs typeface="Calibri"/>
            </a:rPr>
            <a:t>leave</a:t>
          </a:r>
          <a:r>
            <a:rPr lang="it-IT" dirty="0">
              <a:cs typeface="Calibri"/>
            </a:rPr>
            <a:t> the hotel(HTL);</a:t>
          </a:r>
        </a:p>
      </dgm:t>
    </dgm:pt>
    <dgm:pt modelId="{D5D5CFB6-355E-4BB1-9C97-C8C2D3B1BC71}" type="parTrans" cxnId="{B4E0986C-89D6-4AEB-AEBF-C9E17CED4C9F}">
      <dgm:prSet/>
      <dgm:spPr/>
      <dgm:t>
        <a:bodyPr/>
        <a:lstStyle/>
        <a:p>
          <a:endParaRPr lang="it-IT"/>
        </a:p>
      </dgm:t>
    </dgm:pt>
    <dgm:pt modelId="{4FC21F53-AFEF-41E1-B952-135D9D5700D9}" type="sibTrans" cxnId="{B4E0986C-89D6-4AEB-AEBF-C9E17CED4C9F}">
      <dgm:prSet/>
      <dgm:spPr/>
      <dgm:t>
        <a:bodyPr/>
        <a:lstStyle/>
        <a:p>
          <a:endParaRPr lang="it-IT"/>
        </a:p>
      </dgm:t>
    </dgm:pt>
    <dgm:pt modelId="{C603A6BA-1487-4D7B-AB2C-73BB9B81C3DF}">
      <dgm:prSet phldrT="[Testo]"/>
      <dgm:spPr/>
      <dgm:t>
        <a:bodyPr/>
        <a:lstStyle/>
        <a:p>
          <a:r>
            <a:rPr lang="it-IT" dirty="0">
              <a:cs typeface="Calibri"/>
            </a:rPr>
            <a:t>Front office/Front desk</a:t>
          </a:r>
        </a:p>
      </dgm:t>
    </dgm:pt>
    <dgm:pt modelId="{F43871E1-C3CE-43C7-A21F-B30C053CE2D1}" type="parTrans" cxnId="{540EDA0A-90F6-4AA4-A363-B3D3DAE93710}">
      <dgm:prSet/>
      <dgm:spPr/>
      <dgm:t>
        <a:bodyPr/>
        <a:lstStyle/>
        <a:p>
          <a:endParaRPr lang="it-IT"/>
        </a:p>
      </dgm:t>
    </dgm:pt>
    <dgm:pt modelId="{B55AF84C-A4A7-464E-8505-F675B9191861}" type="sibTrans" cxnId="{540EDA0A-90F6-4AA4-A363-B3D3DAE93710}">
      <dgm:prSet/>
      <dgm:spPr/>
      <dgm:t>
        <a:bodyPr/>
        <a:lstStyle/>
        <a:p>
          <a:endParaRPr lang="it-IT"/>
        </a:p>
      </dgm:t>
    </dgm:pt>
    <dgm:pt modelId="{5A4E75AD-ED75-4AB1-9DB0-1A3E1032CC91}">
      <dgm:prSet phldrT="[Testo]"/>
      <dgm:spPr/>
      <dgm:t>
        <a:bodyPr/>
        <a:lstStyle/>
        <a:p>
          <a:r>
            <a:rPr lang="it-IT" dirty="0" err="1">
              <a:cs typeface="Calibri"/>
            </a:rPr>
            <a:t>Professionality</a:t>
          </a:r>
          <a:r>
            <a:rPr lang="it-IT" dirty="0">
              <a:cs typeface="Calibri"/>
            </a:rPr>
            <a:t>, efficiency of the </a:t>
          </a:r>
          <a:r>
            <a:rPr lang="it-IT" dirty="0" err="1">
              <a:cs typeface="Calibri"/>
            </a:rPr>
            <a:t>htl</a:t>
          </a:r>
          <a:r>
            <a:rPr lang="it-IT" dirty="0">
              <a:cs typeface="Calibri"/>
            </a:rPr>
            <a:t> staff;</a:t>
          </a:r>
        </a:p>
      </dgm:t>
    </dgm:pt>
    <dgm:pt modelId="{D2DFED45-DD2B-4FA4-870B-ECEFB019D70F}" type="parTrans" cxnId="{E8F1ABF0-8D51-4D5E-A3B0-340229144EE2}">
      <dgm:prSet/>
      <dgm:spPr/>
      <dgm:t>
        <a:bodyPr/>
        <a:lstStyle/>
        <a:p>
          <a:endParaRPr lang="it-IT"/>
        </a:p>
      </dgm:t>
    </dgm:pt>
    <dgm:pt modelId="{E1FC29E4-B13A-447B-B178-FEB6CDCD56B8}" type="sibTrans" cxnId="{E8F1ABF0-8D51-4D5E-A3B0-340229144EE2}">
      <dgm:prSet/>
      <dgm:spPr/>
      <dgm:t>
        <a:bodyPr/>
        <a:lstStyle/>
        <a:p>
          <a:endParaRPr lang="it-IT"/>
        </a:p>
      </dgm:t>
    </dgm:pt>
    <dgm:pt modelId="{9F87CB7C-2280-49F9-9091-51022A0D57E2}">
      <dgm:prSet phldrT="[Testo]"/>
      <dgm:spPr/>
      <dgm:t>
        <a:bodyPr/>
        <a:lstStyle/>
        <a:p>
          <a:r>
            <a:rPr lang="it-IT" dirty="0" err="1">
              <a:cs typeface="Calibri"/>
            </a:rPr>
            <a:t>Quality</a:t>
          </a:r>
          <a:r>
            <a:rPr lang="it-IT" dirty="0">
              <a:cs typeface="Calibri"/>
            </a:rPr>
            <a:t> of front office operations and </a:t>
          </a:r>
          <a:r>
            <a:rPr lang="it-IT" dirty="0" err="1">
              <a:cs typeface="Calibri"/>
            </a:rPr>
            <a:t>services</a:t>
          </a:r>
          <a:r>
            <a:rPr lang="it-IT" dirty="0">
              <a:cs typeface="Calibri"/>
            </a:rPr>
            <a:t>.</a:t>
          </a:r>
        </a:p>
      </dgm:t>
    </dgm:pt>
    <dgm:pt modelId="{2733E732-1FE7-4B13-B933-C5F62636BC43}" type="parTrans" cxnId="{836CB34D-FA04-4724-A35E-90FA8C604365}">
      <dgm:prSet/>
      <dgm:spPr/>
      <dgm:t>
        <a:bodyPr/>
        <a:lstStyle/>
        <a:p>
          <a:endParaRPr lang="it-IT"/>
        </a:p>
      </dgm:t>
    </dgm:pt>
    <dgm:pt modelId="{DCC920F6-5DEF-43A7-B0D1-B87C69CDCDA5}" type="sibTrans" cxnId="{836CB34D-FA04-4724-A35E-90FA8C604365}">
      <dgm:prSet/>
      <dgm:spPr/>
      <dgm:t>
        <a:bodyPr/>
        <a:lstStyle/>
        <a:p>
          <a:endParaRPr lang="it-IT"/>
        </a:p>
      </dgm:t>
    </dgm:pt>
    <dgm:pt modelId="{43F65D3B-E14E-412D-AE76-80A858BD5D8B}">
      <dgm:prSet phldrT="[Testo]"/>
      <dgm:spPr/>
      <dgm:t>
        <a:bodyPr/>
        <a:lstStyle/>
        <a:p>
          <a:r>
            <a:rPr lang="it-IT" dirty="0" err="1">
              <a:cs typeface="Calibri"/>
            </a:rPr>
            <a:t>Waiting</a:t>
          </a:r>
          <a:r>
            <a:rPr lang="it-IT" dirty="0">
              <a:cs typeface="Calibri"/>
            </a:rPr>
            <a:t> area: </a:t>
          </a:r>
          <a:r>
            <a:rPr lang="it-IT" dirty="0" err="1">
              <a:cs typeface="Calibri"/>
            </a:rPr>
            <a:t>guests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wait</a:t>
          </a:r>
          <a:r>
            <a:rPr lang="it-IT" dirty="0">
              <a:cs typeface="Calibri"/>
            </a:rPr>
            <a:t> for </a:t>
          </a:r>
          <a:r>
            <a:rPr lang="it-IT" dirty="0" err="1">
              <a:cs typeface="Calibri"/>
            </a:rPr>
            <a:t>being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served</a:t>
          </a:r>
          <a:r>
            <a:rPr lang="it-IT" dirty="0">
              <a:cs typeface="Calibri"/>
            </a:rPr>
            <a:t> by the staff of the </a:t>
          </a:r>
          <a:r>
            <a:rPr lang="it-IT" dirty="0" err="1">
              <a:cs typeface="Calibri"/>
            </a:rPr>
            <a:t>htl</a:t>
          </a:r>
          <a:r>
            <a:rPr lang="it-IT" dirty="0">
              <a:cs typeface="Calibri"/>
            </a:rPr>
            <a:t>. </a:t>
          </a:r>
        </a:p>
      </dgm:t>
    </dgm:pt>
    <dgm:pt modelId="{EFE84171-602B-419A-8E30-30704DCF33E2}" type="parTrans" cxnId="{FAFEF572-4DE0-4F95-B48D-964E21E5E53D}">
      <dgm:prSet/>
      <dgm:spPr/>
    </dgm:pt>
    <dgm:pt modelId="{6DB6B137-BE35-4EB1-8377-98240185C090}" type="sibTrans" cxnId="{FAFEF572-4DE0-4F95-B48D-964E21E5E53D}">
      <dgm:prSet/>
      <dgm:spPr/>
    </dgm:pt>
    <dgm:pt modelId="{28540B8D-01A3-4172-BA17-08B5661B6907}">
      <dgm:prSet phldrT="[Testo]"/>
      <dgm:spPr/>
      <dgm:t>
        <a:bodyPr/>
        <a:lstStyle/>
        <a:p>
          <a:r>
            <a:rPr lang="it-IT" dirty="0">
              <a:cs typeface="Calibri"/>
            </a:rPr>
            <a:t>The </a:t>
          </a:r>
          <a:r>
            <a:rPr lang="it-IT" dirty="0" err="1">
              <a:cs typeface="Calibri"/>
            </a:rPr>
            <a:t>most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important</a:t>
          </a:r>
          <a:r>
            <a:rPr lang="it-IT" dirty="0">
              <a:cs typeface="Calibri"/>
            </a:rPr>
            <a:t> area of the lobby;</a:t>
          </a:r>
        </a:p>
      </dgm:t>
    </dgm:pt>
    <dgm:pt modelId="{C9399362-1272-430E-9557-EBA67780D00A}" type="parTrans" cxnId="{F86BD0F0-B179-4DB7-AC2F-ECB82E0C0C4F}">
      <dgm:prSet/>
      <dgm:spPr/>
    </dgm:pt>
    <dgm:pt modelId="{CE95A3DA-EFA6-46E3-B5CE-5C77BEFDB7BC}" type="sibTrans" cxnId="{F86BD0F0-B179-4DB7-AC2F-ECB82E0C0C4F}">
      <dgm:prSet/>
      <dgm:spPr/>
    </dgm:pt>
    <dgm:pt modelId="{CBCDD015-376E-4F62-A836-EECCDC4E425E}">
      <dgm:prSet phldrT="[Testo]"/>
      <dgm:spPr/>
      <dgm:t>
        <a:bodyPr/>
        <a:lstStyle/>
        <a:p>
          <a:r>
            <a:rPr lang="it-IT" dirty="0" err="1">
              <a:cs typeface="Calibri"/>
            </a:rPr>
            <a:t>Guests</a:t>
          </a:r>
          <a:r>
            <a:rPr lang="it-IT" dirty="0">
              <a:cs typeface="Calibri"/>
            </a:rPr>
            <a:t> </a:t>
          </a:r>
          <a:r>
            <a:rPr lang="it-IT" dirty="0" err="1">
              <a:cs typeface="Calibri"/>
            </a:rPr>
            <a:t>form</a:t>
          </a:r>
          <a:r>
            <a:rPr lang="it-IT" dirty="0">
              <a:cs typeface="Calibri"/>
            </a:rPr>
            <a:t> the first </a:t>
          </a:r>
          <a:r>
            <a:rPr lang="it-IT" dirty="0" err="1">
              <a:cs typeface="Calibri"/>
            </a:rPr>
            <a:t>impression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about</a:t>
          </a:r>
          <a:r>
            <a:rPr lang="it-IT" dirty="0">
              <a:cs typeface="Calibri"/>
            </a:rPr>
            <a:t> the </a:t>
          </a:r>
          <a:r>
            <a:rPr lang="it-IT" dirty="0" err="1">
              <a:cs typeface="Calibri"/>
            </a:rPr>
            <a:t>quality</a:t>
          </a:r>
          <a:r>
            <a:rPr lang="it-IT" dirty="0">
              <a:cs typeface="Calibri"/>
            </a:rPr>
            <a:t> and </a:t>
          </a:r>
          <a:r>
            <a:rPr lang="it-IT" dirty="0" err="1">
              <a:cs typeface="Calibri"/>
            </a:rPr>
            <a:t>professionality</a:t>
          </a:r>
          <a:r>
            <a:rPr lang="it-IT" dirty="0">
              <a:cs typeface="Calibri"/>
            </a:rPr>
            <a:t> of the </a:t>
          </a:r>
          <a:r>
            <a:rPr lang="it-IT" dirty="0" err="1">
              <a:cs typeface="Calibri"/>
            </a:rPr>
            <a:t>htl</a:t>
          </a:r>
          <a:r>
            <a:rPr lang="it-IT" dirty="0">
              <a:cs typeface="Calibri"/>
            </a:rPr>
            <a:t>;</a:t>
          </a:r>
        </a:p>
      </dgm:t>
    </dgm:pt>
    <dgm:pt modelId="{3BDA45AE-55B2-4241-8D97-226D9B02D79C}" type="parTrans" cxnId="{19B11D20-71C0-4802-BEBB-C46F0D9F1CCB}">
      <dgm:prSet/>
      <dgm:spPr/>
    </dgm:pt>
    <dgm:pt modelId="{1797E1BF-2B9C-4AA6-B7BD-ADB1F7C89820}" type="sibTrans" cxnId="{19B11D20-71C0-4802-BEBB-C46F0D9F1CCB}">
      <dgm:prSet/>
      <dgm:spPr/>
    </dgm:pt>
    <dgm:pt modelId="{6B34019B-FCBC-4370-81EE-62D8E9E3B4FD}" type="pres">
      <dgm:prSet presAssocID="{98552D89-4040-413F-9CA3-B4785FAC4DF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70EAE9E-C6A6-40AA-AC64-DE394115E3FF}" type="pres">
      <dgm:prSet presAssocID="{7B4CCBB1-2824-47E4-841E-7D7EF8C64C9E}" presName="composite" presStyleCnt="0"/>
      <dgm:spPr/>
    </dgm:pt>
    <dgm:pt modelId="{C3DD8C4C-68D4-4397-8013-90CD8E3D495A}" type="pres">
      <dgm:prSet presAssocID="{7B4CCBB1-2824-47E4-841E-7D7EF8C64C9E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70A956C-AEAF-479A-A20F-C4B8AB15C2CE}" type="pres">
      <dgm:prSet presAssocID="{7B4CCBB1-2824-47E4-841E-7D7EF8C64C9E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5ACBF12-AB0C-4430-A135-6BFE43929EA5}" type="pres">
      <dgm:prSet presAssocID="{6A4E478F-01C0-4EAD-A569-D573912BD9FB}" presName="sp" presStyleCnt="0"/>
      <dgm:spPr/>
    </dgm:pt>
    <dgm:pt modelId="{AEFA6EAC-46F4-471C-A5D5-69549044CF21}" type="pres">
      <dgm:prSet presAssocID="{C603A6BA-1487-4D7B-AB2C-73BB9B81C3DF}" presName="composite" presStyleCnt="0"/>
      <dgm:spPr/>
    </dgm:pt>
    <dgm:pt modelId="{CA6C490D-09E3-4825-8515-7DF4977674CF}" type="pres">
      <dgm:prSet presAssocID="{C603A6BA-1487-4D7B-AB2C-73BB9B81C3D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0E2CEF5-F8CB-4647-9FB2-986A570970A6}" type="pres">
      <dgm:prSet presAssocID="{C603A6BA-1487-4D7B-AB2C-73BB9B81C3DF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478BFD1-C850-449B-B675-2BB1B492E766}" type="presOf" srcId="{C603A6BA-1487-4D7B-AB2C-73BB9B81C3DF}" destId="{CA6C490D-09E3-4825-8515-7DF4977674CF}" srcOrd="0" destOrd="0" presId="urn:microsoft.com/office/officeart/2005/8/layout/chevron2"/>
    <dgm:cxn modelId="{842D6CF0-25FC-4816-B0BD-FF127CBCB16D}" srcId="{98552D89-4040-413F-9CA3-B4785FAC4DF9}" destId="{7B4CCBB1-2824-47E4-841E-7D7EF8C64C9E}" srcOrd="0" destOrd="0" parTransId="{750795DF-2D21-4E8D-B839-59077E44408A}" sibTransId="{6A4E478F-01C0-4EAD-A569-D573912BD9FB}"/>
    <dgm:cxn modelId="{28493C87-46D5-450A-8746-A88296329C1C}" type="presOf" srcId="{62C3C1B9-F4B8-4A99-A43F-138D7F3875CF}" destId="{770A956C-AEAF-479A-A20F-C4B8AB15C2CE}" srcOrd="0" destOrd="0" presId="urn:microsoft.com/office/officeart/2005/8/layout/chevron2"/>
    <dgm:cxn modelId="{AC86F500-2D40-452D-BFB7-BC50D96C5D09}" type="presOf" srcId="{CBCDD015-376E-4F62-A836-EECCDC4E425E}" destId="{90E2CEF5-F8CB-4647-9FB2-986A570970A6}" srcOrd="0" destOrd="1" presId="urn:microsoft.com/office/officeart/2005/8/layout/chevron2"/>
    <dgm:cxn modelId="{97E887C8-8046-4C0E-BE17-F034C7876F0D}" type="presOf" srcId="{43F65D3B-E14E-412D-AE76-80A858BD5D8B}" destId="{770A956C-AEAF-479A-A20F-C4B8AB15C2CE}" srcOrd="0" destOrd="1" presId="urn:microsoft.com/office/officeart/2005/8/layout/chevron2"/>
    <dgm:cxn modelId="{DC4F2A6D-1E2D-47B3-89FA-50D32B5E4B6D}" type="presOf" srcId="{7B4CCBB1-2824-47E4-841E-7D7EF8C64C9E}" destId="{C3DD8C4C-68D4-4397-8013-90CD8E3D495A}" srcOrd="0" destOrd="0" presId="urn:microsoft.com/office/officeart/2005/8/layout/chevron2"/>
    <dgm:cxn modelId="{E8F1ABF0-8D51-4D5E-A3B0-340229144EE2}" srcId="{C603A6BA-1487-4D7B-AB2C-73BB9B81C3DF}" destId="{5A4E75AD-ED75-4AB1-9DB0-1A3E1032CC91}" srcOrd="2" destOrd="0" parTransId="{D2DFED45-DD2B-4FA4-870B-ECEFB019D70F}" sibTransId="{E1FC29E4-B13A-447B-B178-FEB6CDCD56B8}"/>
    <dgm:cxn modelId="{B38A689A-D376-44F1-B15B-787A25AD395E}" type="presOf" srcId="{28540B8D-01A3-4172-BA17-08B5661B6907}" destId="{90E2CEF5-F8CB-4647-9FB2-986A570970A6}" srcOrd="0" destOrd="0" presId="urn:microsoft.com/office/officeart/2005/8/layout/chevron2"/>
    <dgm:cxn modelId="{B4E0986C-89D6-4AEB-AEBF-C9E17CED4C9F}" srcId="{7B4CCBB1-2824-47E4-841E-7D7EF8C64C9E}" destId="{62C3C1B9-F4B8-4A99-A43F-138D7F3875CF}" srcOrd="0" destOrd="0" parTransId="{D5D5CFB6-355E-4BB1-9C97-C8C2D3B1BC71}" sibTransId="{4FC21F53-AFEF-41E1-B952-135D9D5700D9}"/>
    <dgm:cxn modelId="{983323F2-0965-4E74-B5EB-6BAB2281FF58}" type="presOf" srcId="{9F87CB7C-2280-49F9-9091-51022A0D57E2}" destId="{90E2CEF5-F8CB-4647-9FB2-986A570970A6}" srcOrd="0" destOrd="3" presId="urn:microsoft.com/office/officeart/2005/8/layout/chevron2"/>
    <dgm:cxn modelId="{F86BD0F0-B179-4DB7-AC2F-ECB82E0C0C4F}" srcId="{C603A6BA-1487-4D7B-AB2C-73BB9B81C3DF}" destId="{28540B8D-01A3-4172-BA17-08B5661B6907}" srcOrd="0" destOrd="0" parTransId="{C9399362-1272-430E-9557-EBA67780D00A}" sibTransId="{CE95A3DA-EFA6-46E3-B5CE-5C77BEFDB7BC}"/>
    <dgm:cxn modelId="{DBE74646-9D58-4E24-B945-14B07196F5E8}" type="presOf" srcId="{98552D89-4040-413F-9CA3-B4785FAC4DF9}" destId="{6B34019B-FCBC-4370-81EE-62D8E9E3B4FD}" srcOrd="0" destOrd="0" presId="urn:microsoft.com/office/officeart/2005/8/layout/chevron2"/>
    <dgm:cxn modelId="{836CB34D-FA04-4724-A35E-90FA8C604365}" srcId="{C603A6BA-1487-4D7B-AB2C-73BB9B81C3DF}" destId="{9F87CB7C-2280-49F9-9091-51022A0D57E2}" srcOrd="3" destOrd="0" parTransId="{2733E732-1FE7-4B13-B933-C5F62636BC43}" sibTransId="{DCC920F6-5DEF-43A7-B0D1-B87C69CDCDA5}"/>
    <dgm:cxn modelId="{CDF4ABD6-72AF-4BC1-814B-7940ACC4DB62}" type="presOf" srcId="{5A4E75AD-ED75-4AB1-9DB0-1A3E1032CC91}" destId="{90E2CEF5-F8CB-4647-9FB2-986A570970A6}" srcOrd="0" destOrd="2" presId="urn:microsoft.com/office/officeart/2005/8/layout/chevron2"/>
    <dgm:cxn modelId="{19B11D20-71C0-4802-BEBB-C46F0D9F1CCB}" srcId="{C603A6BA-1487-4D7B-AB2C-73BB9B81C3DF}" destId="{CBCDD015-376E-4F62-A836-EECCDC4E425E}" srcOrd="1" destOrd="0" parTransId="{3BDA45AE-55B2-4241-8D97-226D9B02D79C}" sibTransId="{1797E1BF-2B9C-4AA6-B7BD-ADB1F7C89820}"/>
    <dgm:cxn modelId="{FAFEF572-4DE0-4F95-B48D-964E21E5E53D}" srcId="{7B4CCBB1-2824-47E4-841E-7D7EF8C64C9E}" destId="{43F65D3B-E14E-412D-AE76-80A858BD5D8B}" srcOrd="1" destOrd="0" parTransId="{EFE84171-602B-419A-8E30-30704DCF33E2}" sibTransId="{6DB6B137-BE35-4EB1-8377-98240185C090}"/>
    <dgm:cxn modelId="{540EDA0A-90F6-4AA4-A363-B3D3DAE93710}" srcId="{98552D89-4040-413F-9CA3-B4785FAC4DF9}" destId="{C603A6BA-1487-4D7B-AB2C-73BB9B81C3DF}" srcOrd="1" destOrd="0" parTransId="{F43871E1-C3CE-43C7-A21F-B30C053CE2D1}" sibTransId="{B55AF84C-A4A7-464E-8505-F675B9191861}"/>
    <dgm:cxn modelId="{6B4BE828-8829-44F2-A47F-1313CC7823CC}" type="presParOf" srcId="{6B34019B-FCBC-4370-81EE-62D8E9E3B4FD}" destId="{C70EAE9E-C6A6-40AA-AC64-DE394115E3FF}" srcOrd="0" destOrd="0" presId="urn:microsoft.com/office/officeart/2005/8/layout/chevron2"/>
    <dgm:cxn modelId="{68BC06D8-5C18-4A4E-BE8E-A4313E5549C2}" type="presParOf" srcId="{C70EAE9E-C6A6-40AA-AC64-DE394115E3FF}" destId="{C3DD8C4C-68D4-4397-8013-90CD8E3D495A}" srcOrd="0" destOrd="0" presId="urn:microsoft.com/office/officeart/2005/8/layout/chevron2"/>
    <dgm:cxn modelId="{48B1A19B-C87D-4167-AA84-104C74DCC5F3}" type="presParOf" srcId="{C70EAE9E-C6A6-40AA-AC64-DE394115E3FF}" destId="{770A956C-AEAF-479A-A20F-C4B8AB15C2CE}" srcOrd="1" destOrd="0" presId="urn:microsoft.com/office/officeart/2005/8/layout/chevron2"/>
    <dgm:cxn modelId="{CD6056FC-FB2E-48D5-82C3-43F41C8A37DB}" type="presParOf" srcId="{6B34019B-FCBC-4370-81EE-62D8E9E3B4FD}" destId="{55ACBF12-AB0C-4430-A135-6BFE43929EA5}" srcOrd="1" destOrd="0" presId="urn:microsoft.com/office/officeart/2005/8/layout/chevron2"/>
    <dgm:cxn modelId="{086EF71A-F76B-4A1D-9286-9722B05CDE76}" type="presParOf" srcId="{6B34019B-FCBC-4370-81EE-62D8E9E3B4FD}" destId="{AEFA6EAC-46F4-471C-A5D5-69549044CF21}" srcOrd="2" destOrd="0" presId="urn:microsoft.com/office/officeart/2005/8/layout/chevron2"/>
    <dgm:cxn modelId="{307BF30C-D4B6-4388-9B9A-F8C024C2BEDD}" type="presParOf" srcId="{AEFA6EAC-46F4-471C-A5D5-69549044CF21}" destId="{CA6C490D-09E3-4825-8515-7DF4977674CF}" srcOrd="0" destOrd="0" presId="urn:microsoft.com/office/officeart/2005/8/layout/chevron2"/>
    <dgm:cxn modelId="{7871D8C9-1967-4949-90B5-6DD4251A37B3}" type="presParOf" srcId="{AEFA6EAC-46F4-471C-A5D5-69549044CF21}" destId="{90E2CEF5-F8CB-4647-9FB2-986A570970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EF8D6CE-120B-4875-AF75-7CB44BF2A03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874D9AB-56C6-4445-8FB3-59832B601044}">
      <dgm:prSet phldrT="[Testo]"/>
      <dgm:spPr/>
      <dgm:t>
        <a:bodyPr/>
        <a:lstStyle/>
        <a:p>
          <a:r>
            <a:rPr lang="it-IT" dirty="0" err="1">
              <a:cs typeface="Calibri"/>
            </a:rPr>
            <a:t>Reservation</a:t>
          </a:r>
          <a:r>
            <a:rPr lang="it-IT" dirty="0">
              <a:cs typeface="Calibri"/>
            </a:rPr>
            <a:t> desk</a:t>
          </a:r>
        </a:p>
      </dgm:t>
    </dgm:pt>
    <dgm:pt modelId="{F7E3DC6A-3334-4DAE-8F6F-0AB5C4C9FDBC}" type="parTrans" cxnId="{7E84667B-BBF0-40C7-A962-1E075CBBA9D8}">
      <dgm:prSet/>
      <dgm:spPr/>
      <dgm:t>
        <a:bodyPr/>
        <a:lstStyle/>
        <a:p>
          <a:endParaRPr lang="it-IT"/>
        </a:p>
      </dgm:t>
    </dgm:pt>
    <dgm:pt modelId="{C27F87B5-F008-406F-958D-7CDAE25A37E5}" type="sibTrans" cxnId="{7E84667B-BBF0-40C7-A962-1E075CBBA9D8}">
      <dgm:prSet/>
      <dgm:spPr/>
      <dgm:t>
        <a:bodyPr/>
        <a:lstStyle/>
        <a:p>
          <a:endParaRPr lang="it-IT"/>
        </a:p>
      </dgm:t>
    </dgm:pt>
    <dgm:pt modelId="{4B76A3EA-0850-462E-871F-EE7AE7BBC0BF}">
      <dgm:prSet phldrT="[Testo]"/>
      <dgm:spPr/>
      <dgm:t>
        <a:bodyPr/>
        <a:lstStyle/>
        <a:p>
          <a:r>
            <a:rPr lang="it-IT" dirty="0" err="1">
              <a:cs typeface="Calibri"/>
            </a:rPr>
            <a:t>Analyse</a:t>
          </a:r>
          <a:r>
            <a:rPr lang="it-IT" dirty="0">
              <a:cs typeface="Calibri"/>
            </a:rPr>
            <a:t> of </a:t>
          </a:r>
          <a:r>
            <a:rPr lang="it-IT" dirty="0" err="1">
              <a:cs typeface="Calibri"/>
            </a:rPr>
            <a:t>inquiries</a:t>
          </a:r>
        </a:p>
      </dgm:t>
    </dgm:pt>
    <dgm:pt modelId="{6D986EFB-3EEB-4C33-ADE6-6A9EC9A408A3}" type="parTrans" cxnId="{C8EFE5C2-AC6E-4A9D-A948-A79C96337318}">
      <dgm:prSet/>
      <dgm:spPr/>
      <dgm:t>
        <a:bodyPr/>
        <a:lstStyle/>
        <a:p>
          <a:endParaRPr lang="it-IT"/>
        </a:p>
      </dgm:t>
    </dgm:pt>
    <dgm:pt modelId="{E1002AD6-49A1-4502-A23D-B47728514F07}" type="sibTrans" cxnId="{C8EFE5C2-AC6E-4A9D-A948-A79C96337318}">
      <dgm:prSet/>
      <dgm:spPr/>
      <dgm:t>
        <a:bodyPr/>
        <a:lstStyle/>
        <a:p>
          <a:endParaRPr lang="it-IT"/>
        </a:p>
      </dgm:t>
    </dgm:pt>
    <dgm:pt modelId="{18DE6E9E-9541-423F-9DD0-BBC31A1A1402}">
      <dgm:prSet phldrT="[Testo]"/>
      <dgm:spPr/>
      <dgm:t>
        <a:bodyPr/>
        <a:lstStyle/>
        <a:p>
          <a:r>
            <a:rPr lang="it-IT" dirty="0" err="1">
              <a:cs typeface="Calibri"/>
            </a:rPr>
            <a:t>Confirmation</a:t>
          </a:r>
          <a:r>
            <a:rPr lang="it-IT" dirty="0">
              <a:cs typeface="Calibri"/>
            </a:rPr>
            <a:t> and </a:t>
          </a:r>
          <a:r>
            <a:rPr lang="it-IT" dirty="0" err="1">
              <a:cs typeface="Calibri"/>
            </a:rPr>
            <a:t>reservations</a:t>
          </a:r>
          <a:r>
            <a:rPr lang="it-IT" dirty="0">
              <a:cs typeface="Calibri"/>
            </a:rPr>
            <a:t> of rooms</a:t>
          </a:r>
        </a:p>
      </dgm:t>
    </dgm:pt>
    <dgm:pt modelId="{2EF5AC30-B02E-4E38-971D-6A197B584121}" type="parTrans" cxnId="{F9483DEB-2409-455B-9596-2EDFD5687A43}">
      <dgm:prSet/>
      <dgm:spPr/>
      <dgm:t>
        <a:bodyPr/>
        <a:lstStyle/>
        <a:p>
          <a:endParaRPr lang="it-IT"/>
        </a:p>
      </dgm:t>
    </dgm:pt>
    <dgm:pt modelId="{11A72580-4227-4C9E-A53F-851B6827F6B8}" type="sibTrans" cxnId="{F9483DEB-2409-455B-9596-2EDFD5687A43}">
      <dgm:prSet/>
      <dgm:spPr/>
      <dgm:t>
        <a:bodyPr/>
        <a:lstStyle/>
        <a:p>
          <a:endParaRPr lang="it-IT"/>
        </a:p>
      </dgm:t>
    </dgm:pt>
    <dgm:pt modelId="{06838484-9653-4532-9221-3D2753E5361A}">
      <dgm:prSet phldrT="[Testo]"/>
      <dgm:spPr/>
      <dgm:t>
        <a:bodyPr/>
        <a:lstStyle/>
        <a:p>
          <a:r>
            <a:rPr lang="it-IT" dirty="0" err="1">
              <a:cs typeface="Calibri"/>
            </a:rPr>
            <a:t>Modifications</a:t>
          </a:r>
          <a:r>
            <a:rPr lang="it-IT" dirty="0">
              <a:cs typeface="Calibri"/>
            </a:rPr>
            <a:t> and </a:t>
          </a:r>
          <a:r>
            <a:rPr lang="it-IT" dirty="0" err="1">
              <a:cs typeface="Calibri"/>
            </a:rPr>
            <a:t>cancellations</a:t>
          </a:r>
        </a:p>
      </dgm:t>
    </dgm:pt>
    <dgm:pt modelId="{C757F6A4-9A42-41EC-B1BB-DE6418D24C28}" type="parTrans" cxnId="{115606BF-104E-4DF2-B3E1-23905FF554C4}">
      <dgm:prSet/>
      <dgm:spPr/>
      <dgm:t>
        <a:bodyPr/>
        <a:lstStyle/>
        <a:p>
          <a:endParaRPr lang="it-IT"/>
        </a:p>
      </dgm:t>
    </dgm:pt>
    <dgm:pt modelId="{07A17FB9-A843-4F58-AC0B-F86876E435DD}" type="sibTrans" cxnId="{115606BF-104E-4DF2-B3E1-23905FF554C4}">
      <dgm:prSet/>
      <dgm:spPr/>
      <dgm:t>
        <a:bodyPr/>
        <a:lstStyle/>
        <a:p>
          <a:endParaRPr lang="it-IT"/>
        </a:p>
      </dgm:t>
    </dgm:pt>
    <dgm:pt modelId="{1953100C-824A-4C38-8F5C-B69D1CD8AF06}">
      <dgm:prSet phldrT="[Testo]"/>
      <dgm:spPr/>
      <dgm:t>
        <a:bodyPr/>
        <a:lstStyle/>
        <a:p>
          <a:r>
            <a:rPr lang="it-IT" dirty="0" err="1">
              <a:cs typeface="Calibri"/>
            </a:rPr>
            <a:t>Comparison</a:t>
          </a:r>
          <a:r>
            <a:rPr lang="it-IT" dirty="0">
              <a:cs typeface="Calibri"/>
            </a:rPr>
            <a:t> of </a:t>
          </a:r>
          <a:r>
            <a:rPr lang="it-IT" dirty="0" err="1">
              <a:cs typeface="Calibri"/>
            </a:rPr>
            <a:t>reservation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requests</a:t>
          </a:r>
          <a:r>
            <a:rPr lang="it-IT" dirty="0">
              <a:cs typeface="Calibri"/>
            </a:rPr>
            <a:t> --&gt; </a:t>
          </a:r>
          <a:r>
            <a:rPr lang="it-IT" dirty="0" err="1">
              <a:cs typeface="Calibri"/>
            </a:rPr>
            <a:t>assignment</a:t>
          </a:r>
          <a:r>
            <a:rPr lang="it-IT" dirty="0">
              <a:cs typeface="Calibri"/>
            </a:rPr>
            <a:t> of </a:t>
          </a:r>
          <a:r>
            <a:rPr lang="it-IT" dirty="0" err="1">
              <a:cs typeface="Calibri"/>
            </a:rPr>
            <a:t>remaining</a:t>
          </a:r>
          <a:r>
            <a:rPr lang="it-IT" dirty="0">
              <a:cs typeface="Calibri"/>
            </a:rPr>
            <a:t> </a:t>
          </a:r>
          <a:r>
            <a:rPr lang="it-IT" dirty="0" err="1">
              <a:cs typeface="Calibri"/>
            </a:rPr>
            <a:t>unoccupied</a:t>
          </a:r>
          <a:r>
            <a:rPr lang="it-IT" dirty="0">
              <a:cs typeface="Calibri"/>
            </a:rPr>
            <a:t> rooms to </a:t>
          </a:r>
          <a:r>
            <a:rPr lang="it-IT" dirty="0" err="1">
              <a:cs typeface="Calibri"/>
            </a:rPr>
            <a:t>walk</a:t>
          </a:r>
          <a:r>
            <a:rPr lang="it-IT" dirty="0">
              <a:cs typeface="Calibri"/>
            </a:rPr>
            <a:t>-in </a:t>
          </a:r>
          <a:r>
            <a:rPr lang="it-IT" dirty="0" err="1">
              <a:cs typeface="Calibri"/>
            </a:rPr>
            <a:t>guests</a:t>
          </a:r>
          <a:r>
            <a:rPr lang="it-IT" dirty="0">
              <a:cs typeface="Calibri"/>
            </a:rPr>
            <a:t>.</a:t>
          </a:r>
        </a:p>
      </dgm:t>
    </dgm:pt>
    <dgm:pt modelId="{9FAA37A6-A776-4B55-AF2D-6450E5FDC8EE}" type="parTrans" cxnId="{36647BB0-24F8-4BEC-B2D9-554DB30D02C5}">
      <dgm:prSet/>
      <dgm:spPr/>
      <dgm:t>
        <a:bodyPr/>
        <a:lstStyle/>
        <a:p>
          <a:endParaRPr lang="it-IT"/>
        </a:p>
      </dgm:t>
    </dgm:pt>
    <dgm:pt modelId="{6E861B1C-02A6-4629-B4B2-06CB4DD7F64C}" type="sibTrans" cxnId="{36647BB0-24F8-4BEC-B2D9-554DB30D02C5}">
      <dgm:prSet/>
      <dgm:spPr/>
      <dgm:t>
        <a:bodyPr/>
        <a:lstStyle/>
        <a:p>
          <a:endParaRPr lang="it-IT"/>
        </a:p>
      </dgm:t>
    </dgm:pt>
    <dgm:pt modelId="{ADD23B5D-CDE3-4E9A-A8DF-E007061056F9}">
      <dgm:prSet phldrT="[Testo]"/>
      <dgm:spPr/>
      <dgm:t>
        <a:bodyPr/>
        <a:lstStyle/>
        <a:p>
          <a:r>
            <a:rPr lang="it-IT" dirty="0" err="1">
              <a:cs typeface="Calibri"/>
            </a:rPr>
            <a:t>Registration</a:t>
          </a:r>
          <a:r>
            <a:rPr lang="it-IT" dirty="0">
              <a:cs typeface="Calibri"/>
            </a:rPr>
            <a:t> desk</a:t>
          </a:r>
        </a:p>
      </dgm:t>
    </dgm:pt>
    <dgm:pt modelId="{9FE58319-3D2E-45D1-BB6D-F916C091F4F7}" type="parTrans" cxnId="{7C7BA610-B18B-4780-9EE9-97FD5E99C63D}">
      <dgm:prSet/>
      <dgm:spPr/>
      <dgm:t>
        <a:bodyPr/>
        <a:lstStyle/>
        <a:p>
          <a:endParaRPr lang="it-IT"/>
        </a:p>
      </dgm:t>
    </dgm:pt>
    <dgm:pt modelId="{75B5842C-DB6B-458D-AED0-C2022A310E4F}" type="sibTrans" cxnId="{7C7BA610-B18B-4780-9EE9-97FD5E99C63D}">
      <dgm:prSet/>
      <dgm:spPr/>
      <dgm:t>
        <a:bodyPr/>
        <a:lstStyle/>
        <a:p>
          <a:endParaRPr lang="it-IT"/>
        </a:p>
      </dgm:t>
    </dgm:pt>
    <dgm:pt modelId="{22DE6F0A-5105-48B4-8CC4-C34B293E69C5}">
      <dgm:prSet phldrT="[Testo]"/>
      <dgm:spPr/>
      <dgm:t>
        <a:bodyPr/>
        <a:lstStyle/>
        <a:p>
          <a:r>
            <a:rPr lang="it-IT" dirty="0" err="1">
              <a:cs typeface="Calibri"/>
            </a:rPr>
            <a:t>Registration</a:t>
          </a:r>
        </a:p>
      </dgm:t>
    </dgm:pt>
    <dgm:pt modelId="{99875768-3BEB-466D-A1AE-3E42A1E0CA37}" type="parTrans" cxnId="{B3D6BB0C-9CAC-47FA-A46A-D7EEFAFDD77E}">
      <dgm:prSet/>
      <dgm:spPr/>
      <dgm:t>
        <a:bodyPr/>
        <a:lstStyle/>
        <a:p>
          <a:endParaRPr lang="it-IT"/>
        </a:p>
      </dgm:t>
    </dgm:pt>
    <dgm:pt modelId="{91022837-0EA8-414D-8DB3-BA1E33B2254C}" type="sibTrans" cxnId="{B3D6BB0C-9CAC-47FA-A46A-D7EEFAFDD77E}">
      <dgm:prSet/>
      <dgm:spPr/>
      <dgm:t>
        <a:bodyPr/>
        <a:lstStyle/>
        <a:p>
          <a:endParaRPr lang="it-IT"/>
        </a:p>
      </dgm:t>
    </dgm:pt>
    <dgm:pt modelId="{CDE9C512-933B-4439-BDBB-6D86F9265E99}">
      <dgm:prSet phldrT="[Testo]"/>
      <dgm:spPr/>
      <dgm:t>
        <a:bodyPr/>
        <a:lstStyle/>
        <a:p>
          <a:r>
            <a:rPr lang="it-IT" dirty="0">
              <a:cs typeface="Calibri"/>
            </a:rPr>
            <a:t>Room </a:t>
          </a:r>
          <a:r>
            <a:rPr lang="it-IT" dirty="0" err="1">
              <a:cs typeface="Calibri"/>
            </a:rPr>
            <a:t>assignment</a:t>
          </a:r>
        </a:p>
      </dgm:t>
    </dgm:pt>
    <dgm:pt modelId="{6D720930-EC51-4E85-812A-1EA90D920BF9}" type="parTrans" cxnId="{547003E0-0938-4921-A88F-C925FFE6943F}">
      <dgm:prSet/>
      <dgm:spPr/>
      <dgm:t>
        <a:bodyPr/>
        <a:lstStyle/>
        <a:p>
          <a:endParaRPr lang="it-IT"/>
        </a:p>
      </dgm:t>
    </dgm:pt>
    <dgm:pt modelId="{EA1DA7B4-13A0-4123-A9BA-C4877433B5EB}" type="sibTrans" cxnId="{547003E0-0938-4921-A88F-C925FFE6943F}">
      <dgm:prSet/>
      <dgm:spPr/>
      <dgm:t>
        <a:bodyPr/>
        <a:lstStyle/>
        <a:p>
          <a:endParaRPr lang="it-IT"/>
        </a:p>
      </dgm:t>
    </dgm:pt>
    <dgm:pt modelId="{73C6586A-05FB-4A88-A696-3759969AD2C3}">
      <dgm:prSet phldrT="[Testo]"/>
      <dgm:spPr/>
      <dgm:t>
        <a:bodyPr/>
        <a:lstStyle/>
        <a:p>
          <a:r>
            <a:rPr lang="it-IT" dirty="0" err="1">
              <a:cs typeface="Calibri"/>
            </a:rPr>
            <a:t>Issuing</a:t>
          </a:r>
          <a:r>
            <a:rPr lang="it-IT" dirty="0">
              <a:cs typeface="Calibri"/>
            </a:rPr>
            <a:t> of </a:t>
          </a:r>
          <a:r>
            <a:rPr lang="it-IT" dirty="0" err="1">
              <a:cs typeface="Calibri"/>
            </a:rPr>
            <a:t>keys</a:t>
          </a:r>
          <a:endParaRPr lang="it-IT" dirty="0">
            <a:cs typeface="Calibri"/>
          </a:endParaRPr>
        </a:p>
      </dgm:t>
    </dgm:pt>
    <dgm:pt modelId="{104E4565-14FA-4457-9D52-BF7E2B669A3D}" type="parTrans" cxnId="{8C81B286-3000-4C2C-BBE3-2EB710D0946C}">
      <dgm:prSet/>
      <dgm:spPr/>
    </dgm:pt>
    <dgm:pt modelId="{8A00EC45-8C30-4FC9-AE2F-0D4109E06BE0}" type="sibTrans" cxnId="{8C81B286-3000-4C2C-BBE3-2EB710D0946C}">
      <dgm:prSet/>
      <dgm:spPr/>
    </dgm:pt>
    <dgm:pt modelId="{D8E90A06-5A5F-40D7-B1D9-A8B028A7A12E}">
      <dgm:prSet phldrT="[Testo]"/>
      <dgm:spPr/>
      <dgm:t>
        <a:bodyPr/>
        <a:lstStyle/>
        <a:p>
          <a:r>
            <a:rPr lang="it-IT" dirty="0">
              <a:cs typeface="Calibri"/>
            </a:rPr>
            <a:t>+ Bell desk (</a:t>
          </a:r>
          <a:r>
            <a:rPr lang="it-IT" dirty="0" err="1">
              <a:cs typeface="Calibri"/>
            </a:rPr>
            <a:t>bellman</a:t>
          </a:r>
          <a:r>
            <a:rPr lang="it-IT" dirty="0">
              <a:cs typeface="Calibri"/>
            </a:rPr>
            <a:t>: </a:t>
          </a:r>
          <a:r>
            <a:rPr lang="it-IT" dirty="0" err="1">
              <a:cs typeface="Calibri"/>
            </a:rPr>
            <a:t>doorman</a:t>
          </a:r>
          <a:r>
            <a:rPr lang="it-IT" dirty="0">
              <a:cs typeface="Calibri"/>
            </a:rPr>
            <a:t> and </a:t>
          </a:r>
          <a:r>
            <a:rPr lang="it-IT" dirty="0" err="1">
              <a:cs typeface="Calibri"/>
            </a:rPr>
            <a:t>porter</a:t>
          </a:r>
          <a:r>
            <a:rPr lang="it-IT" dirty="0">
              <a:cs typeface="Calibri"/>
            </a:rPr>
            <a:t> + </a:t>
          </a:r>
          <a:r>
            <a:rPr lang="it-IT" dirty="0" err="1">
              <a:cs typeface="Calibri"/>
            </a:rPr>
            <a:t>newspapers</a:t>
          </a:r>
          <a:r>
            <a:rPr lang="it-IT" dirty="0">
              <a:cs typeface="Calibri"/>
            </a:rPr>
            <a:t> and </a:t>
          </a:r>
          <a:r>
            <a:rPr lang="it-IT" dirty="0" err="1">
              <a:cs typeface="Calibri"/>
            </a:rPr>
            <a:t>magazines</a:t>
          </a:r>
          <a:r>
            <a:rPr lang="it-IT" dirty="0">
              <a:cs typeface="Calibri"/>
            </a:rPr>
            <a:t> to </a:t>
          </a:r>
          <a:r>
            <a:rPr lang="it-IT" dirty="0" err="1">
              <a:cs typeface="Calibri"/>
            </a:rPr>
            <a:t>guests</a:t>
          </a:r>
          <a:r>
            <a:rPr lang="it-IT" dirty="0">
              <a:cs typeface="Calibri"/>
            </a:rPr>
            <a:t>)</a:t>
          </a:r>
        </a:p>
      </dgm:t>
    </dgm:pt>
    <dgm:pt modelId="{E965ECFF-A480-4026-9D00-B81E9E26CB2D}" type="parTrans" cxnId="{EDA75F33-C949-4756-AFE0-BD60C1D24C00}">
      <dgm:prSet/>
      <dgm:spPr/>
    </dgm:pt>
    <dgm:pt modelId="{6651CD0B-6BCE-4D0B-88AF-EBA6F4503E2B}" type="sibTrans" cxnId="{EDA75F33-C949-4756-AFE0-BD60C1D24C00}">
      <dgm:prSet/>
      <dgm:spPr/>
    </dgm:pt>
    <dgm:pt modelId="{A58476D5-15D5-4D91-A46A-62CE51F71968}" type="pres">
      <dgm:prSet presAssocID="{9EF8D6CE-120B-4875-AF75-7CB44BF2A03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BAA53D0-849F-4A92-A80E-6F5966E11348}" type="pres">
      <dgm:prSet presAssocID="{3874D9AB-56C6-4445-8FB3-59832B601044}" presName="composite" presStyleCnt="0"/>
      <dgm:spPr/>
    </dgm:pt>
    <dgm:pt modelId="{72E2683A-8FB3-41DC-A831-AE12BA342FAA}" type="pres">
      <dgm:prSet presAssocID="{3874D9AB-56C6-4445-8FB3-59832B60104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0E62388-7588-4F22-B5E5-76D31FF8BF7D}" type="pres">
      <dgm:prSet presAssocID="{3874D9AB-56C6-4445-8FB3-59832B60104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E31460E-43F7-464D-9391-4D1724CB8DBE}" type="pres">
      <dgm:prSet presAssocID="{C27F87B5-F008-406F-958D-7CDAE25A37E5}" presName="sp" presStyleCnt="0"/>
      <dgm:spPr/>
    </dgm:pt>
    <dgm:pt modelId="{638AABB2-63D8-409F-AE95-FA767493AE76}" type="pres">
      <dgm:prSet presAssocID="{ADD23B5D-CDE3-4E9A-A8DF-E007061056F9}" presName="composite" presStyleCnt="0"/>
      <dgm:spPr/>
    </dgm:pt>
    <dgm:pt modelId="{3753FE48-5D70-45BF-8D20-7E46C652BC1D}" type="pres">
      <dgm:prSet presAssocID="{ADD23B5D-CDE3-4E9A-A8DF-E007061056F9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E5E5F9F-4C82-4F09-AB76-AAE10C6652AE}" type="pres">
      <dgm:prSet presAssocID="{ADD23B5D-CDE3-4E9A-A8DF-E007061056F9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E84667B-BBF0-40C7-A962-1E075CBBA9D8}" srcId="{9EF8D6CE-120B-4875-AF75-7CB44BF2A033}" destId="{3874D9AB-56C6-4445-8FB3-59832B601044}" srcOrd="0" destOrd="0" parTransId="{F7E3DC6A-3334-4DAE-8F6F-0AB5C4C9FDBC}" sibTransId="{C27F87B5-F008-406F-958D-7CDAE25A37E5}"/>
    <dgm:cxn modelId="{547003E0-0938-4921-A88F-C925FFE6943F}" srcId="{ADD23B5D-CDE3-4E9A-A8DF-E007061056F9}" destId="{CDE9C512-933B-4439-BDBB-6D86F9265E99}" srcOrd="1" destOrd="0" parTransId="{6D720930-EC51-4E85-812A-1EA90D920BF9}" sibTransId="{EA1DA7B4-13A0-4123-A9BA-C4877433B5EB}"/>
    <dgm:cxn modelId="{E867FA8D-07AB-4A77-B986-78CDCE51F12E}" type="presOf" srcId="{06838484-9653-4532-9221-3D2753E5361A}" destId="{80E62388-7588-4F22-B5E5-76D31FF8BF7D}" srcOrd="0" destOrd="2" presId="urn:microsoft.com/office/officeart/2005/8/layout/chevron2"/>
    <dgm:cxn modelId="{EDA75F33-C949-4756-AFE0-BD60C1D24C00}" srcId="{ADD23B5D-CDE3-4E9A-A8DF-E007061056F9}" destId="{D8E90A06-5A5F-40D7-B1D9-A8B028A7A12E}" srcOrd="3" destOrd="0" parTransId="{E965ECFF-A480-4026-9D00-B81E9E26CB2D}" sibTransId="{6651CD0B-6BCE-4D0B-88AF-EBA6F4503E2B}"/>
    <dgm:cxn modelId="{7C7BA610-B18B-4780-9EE9-97FD5E99C63D}" srcId="{9EF8D6CE-120B-4875-AF75-7CB44BF2A033}" destId="{ADD23B5D-CDE3-4E9A-A8DF-E007061056F9}" srcOrd="1" destOrd="0" parTransId="{9FE58319-3D2E-45D1-BB6D-F916C091F4F7}" sibTransId="{75B5842C-DB6B-458D-AED0-C2022A310E4F}"/>
    <dgm:cxn modelId="{36647BB0-24F8-4BEC-B2D9-554DB30D02C5}" srcId="{3874D9AB-56C6-4445-8FB3-59832B601044}" destId="{1953100C-824A-4C38-8F5C-B69D1CD8AF06}" srcOrd="3" destOrd="0" parTransId="{9FAA37A6-A776-4B55-AF2D-6450E5FDC8EE}" sibTransId="{6E861B1C-02A6-4629-B4B2-06CB4DD7F64C}"/>
    <dgm:cxn modelId="{4EF814A8-36D8-4E8B-A014-C9BE564DEF86}" type="presOf" srcId="{9EF8D6CE-120B-4875-AF75-7CB44BF2A033}" destId="{A58476D5-15D5-4D91-A46A-62CE51F71968}" srcOrd="0" destOrd="0" presId="urn:microsoft.com/office/officeart/2005/8/layout/chevron2"/>
    <dgm:cxn modelId="{A224CA00-946B-486E-A78D-7F6D4F96943A}" type="presOf" srcId="{3874D9AB-56C6-4445-8FB3-59832B601044}" destId="{72E2683A-8FB3-41DC-A831-AE12BA342FAA}" srcOrd="0" destOrd="0" presId="urn:microsoft.com/office/officeart/2005/8/layout/chevron2"/>
    <dgm:cxn modelId="{C923B680-B351-4E3D-BEA8-82C82A57BB2F}" type="presOf" srcId="{CDE9C512-933B-4439-BDBB-6D86F9265E99}" destId="{AE5E5F9F-4C82-4F09-AB76-AAE10C6652AE}" srcOrd="0" destOrd="1" presId="urn:microsoft.com/office/officeart/2005/8/layout/chevron2"/>
    <dgm:cxn modelId="{F9483DEB-2409-455B-9596-2EDFD5687A43}" srcId="{3874D9AB-56C6-4445-8FB3-59832B601044}" destId="{18DE6E9E-9541-423F-9DD0-BBC31A1A1402}" srcOrd="1" destOrd="0" parTransId="{2EF5AC30-B02E-4E38-971D-6A197B584121}" sibTransId="{11A72580-4227-4C9E-A53F-851B6827F6B8}"/>
    <dgm:cxn modelId="{0A22AF28-F222-40FB-A77E-160459E5A2D2}" type="presOf" srcId="{22DE6F0A-5105-48B4-8CC4-C34B293E69C5}" destId="{AE5E5F9F-4C82-4F09-AB76-AAE10C6652AE}" srcOrd="0" destOrd="0" presId="urn:microsoft.com/office/officeart/2005/8/layout/chevron2"/>
    <dgm:cxn modelId="{115606BF-104E-4DF2-B3E1-23905FF554C4}" srcId="{3874D9AB-56C6-4445-8FB3-59832B601044}" destId="{06838484-9653-4532-9221-3D2753E5361A}" srcOrd="2" destOrd="0" parTransId="{C757F6A4-9A42-41EC-B1BB-DE6418D24C28}" sibTransId="{07A17FB9-A843-4F58-AC0B-F86876E435DD}"/>
    <dgm:cxn modelId="{C8EFE5C2-AC6E-4A9D-A948-A79C96337318}" srcId="{3874D9AB-56C6-4445-8FB3-59832B601044}" destId="{4B76A3EA-0850-462E-871F-EE7AE7BBC0BF}" srcOrd="0" destOrd="0" parTransId="{6D986EFB-3EEB-4C33-ADE6-6A9EC9A408A3}" sibTransId="{E1002AD6-49A1-4502-A23D-B47728514F07}"/>
    <dgm:cxn modelId="{FF42AFB9-5814-48EE-AB70-9BDEA5D88CD0}" type="presOf" srcId="{D8E90A06-5A5F-40D7-B1D9-A8B028A7A12E}" destId="{AE5E5F9F-4C82-4F09-AB76-AAE10C6652AE}" srcOrd="0" destOrd="3" presId="urn:microsoft.com/office/officeart/2005/8/layout/chevron2"/>
    <dgm:cxn modelId="{B3D6BB0C-9CAC-47FA-A46A-D7EEFAFDD77E}" srcId="{ADD23B5D-CDE3-4E9A-A8DF-E007061056F9}" destId="{22DE6F0A-5105-48B4-8CC4-C34B293E69C5}" srcOrd="0" destOrd="0" parTransId="{99875768-3BEB-466D-A1AE-3E42A1E0CA37}" sibTransId="{91022837-0EA8-414D-8DB3-BA1E33B2254C}"/>
    <dgm:cxn modelId="{ACD9F639-5457-4279-B576-EACF572278F9}" type="presOf" srcId="{18DE6E9E-9541-423F-9DD0-BBC31A1A1402}" destId="{80E62388-7588-4F22-B5E5-76D31FF8BF7D}" srcOrd="0" destOrd="1" presId="urn:microsoft.com/office/officeart/2005/8/layout/chevron2"/>
    <dgm:cxn modelId="{8C5D15D6-47AC-41C5-B1BC-EF0C588DA3E2}" type="presOf" srcId="{73C6586A-05FB-4A88-A696-3759969AD2C3}" destId="{AE5E5F9F-4C82-4F09-AB76-AAE10C6652AE}" srcOrd="0" destOrd="2" presId="urn:microsoft.com/office/officeart/2005/8/layout/chevron2"/>
    <dgm:cxn modelId="{0C5FF213-3CC8-44B0-914E-CC34D935A16A}" type="presOf" srcId="{ADD23B5D-CDE3-4E9A-A8DF-E007061056F9}" destId="{3753FE48-5D70-45BF-8D20-7E46C652BC1D}" srcOrd="0" destOrd="0" presId="urn:microsoft.com/office/officeart/2005/8/layout/chevron2"/>
    <dgm:cxn modelId="{20597EBD-5BF6-4456-A21E-117DB1ABE34B}" type="presOf" srcId="{1953100C-824A-4C38-8F5C-B69D1CD8AF06}" destId="{80E62388-7588-4F22-B5E5-76D31FF8BF7D}" srcOrd="0" destOrd="3" presId="urn:microsoft.com/office/officeart/2005/8/layout/chevron2"/>
    <dgm:cxn modelId="{E01B669B-402B-4894-A0F2-2B93990F0CEA}" type="presOf" srcId="{4B76A3EA-0850-462E-871F-EE7AE7BBC0BF}" destId="{80E62388-7588-4F22-B5E5-76D31FF8BF7D}" srcOrd="0" destOrd="0" presId="urn:microsoft.com/office/officeart/2005/8/layout/chevron2"/>
    <dgm:cxn modelId="{8C81B286-3000-4C2C-BBE3-2EB710D0946C}" srcId="{ADD23B5D-CDE3-4E9A-A8DF-E007061056F9}" destId="{73C6586A-05FB-4A88-A696-3759969AD2C3}" srcOrd="2" destOrd="0" parTransId="{104E4565-14FA-4457-9D52-BF7E2B669A3D}" sibTransId="{8A00EC45-8C30-4FC9-AE2F-0D4109E06BE0}"/>
    <dgm:cxn modelId="{A5E99062-5564-4AE5-AC87-D3C081979354}" type="presParOf" srcId="{A58476D5-15D5-4D91-A46A-62CE51F71968}" destId="{8BAA53D0-849F-4A92-A80E-6F5966E11348}" srcOrd="0" destOrd="0" presId="urn:microsoft.com/office/officeart/2005/8/layout/chevron2"/>
    <dgm:cxn modelId="{98451B49-1511-4E1D-B266-BBEC8427BD62}" type="presParOf" srcId="{8BAA53D0-849F-4A92-A80E-6F5966E11348}" destId="{72E2683A-8FB3-41DC-A831-AE12BA342FAA}" srcOrd="0" destOrd="0" presId="urn:microsoft.com/office/officeart/2005/8/layout/chevron2"/>
    <dgm:cxn modelId="{1D978DA1-C33B-4779-BA0D-4BF30626BB18}" type="presParOf" srcId="{8BAA53D0-849F-4A92-A80E-6F5966E11348}" destId="{80E62388-7588-4F22-B5E5-76D31FF8BF7D}" srcOrd="1" destOrd="0" presId="urn:microsoft.com/office/officeart/2005/8/layout/chevron2"/>
    <dgm:cxn modelId="{DEE81007-90E1-47C5-B57A-69B4E604D464}" type="presParOf" srcId="{A58476D5-15D5-4D91-A46A-62CE51F71968}" destId="{8E31460E-43F7-464D-9391-4D1724CB8DBE}" srcOrd="1" destOrd="0" presId="urn:microsoft.com/office/officeart/2005/8/layout/chevron2"/>
    <dgm:cxn modelId="{C3A2C4AD-A3C3-4581-8B43-8272E5C5D762}" type="presParOf" srcId="{A58476D5-15D5-4D91-A46A-62CE51F71968}" destId="{638AABB2-63D8-409F-AE95-FA767493AE76}" srcOrd="2" destOrd="0" presId="urn:microsoft.com/office/officeart/2005/8/layout/chevron2"/>
    <dgm:cxn modelId="{34261866-FC94-4D96-855B-8A005648DA61}" type="presParOf" srcId="{638AABB2-63D8-409F-AE95-FA767493AE76}" destId="{3753FE48-5D70-45BF-8D20-7E46C652BC1D}" srcOrd="0" destOrd="0" presId="urn:microsoft.com/office/officeart/2005/8/layout/chevron2"/>
    <dgm:cxn modelId="{B2A7D087-F653-4BC6-8223-69977CCF5E07}" type="presParOf" srcId="{638AABB2-63D8-409F-AE95-FA767493AE76}" destId="{AE5E5F9F-4C82-4F09-AB76-AAE10C6652A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61A707-BE1E-4613-BBCE-B401696F4409}">
      <dsp:nvSpPr>
        <dsp:cNvPr id="0" name=""/>
        <dsp:cNvSpPr/>
      </dsp:nvSpPr>
      <dsp:spPr>
        <a:xfrm>
          <a:off x="2623800" y="1601"/>
          <a:ext cx="2210474" cy="14368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b="1" kern="1200" dirty="0">
              <a:solidFill>
                <a:schemeClr val="bg1"/>
              </a:solidFill>
              <a:latin typeface="Calibri"/>
            </a:rPr>
            <a:t>Business travel</a:t>
          </a:r>
          <a:endParaRPr lang="it-IT" sz="2300" b="1" i="0" u="none" strike="noStrike" kern="1200" cap="none" baseline="0" noProof="0" dirty="0">
            <a:solidFill>
              <a:schemeClr val="bg1"/>
            </a:solidFill>
            <a:latin typeface="Calibri"/>
            <a:cs typeface="Calibri"/>
          </a:endParaRPr>
        </a:p>
      </dsp:txBody>
      <dsp:txXfrm>
        <a:off x="2623800" y="1601"/>
        <a:ext cx="2210474" cy="1436808"/>
      </dsp:txXfrm>
    </dsp:sp>
    <dsp:sp modelId="{93710A84-2DCF-4A75-8765-0AE0CCF66529}">
      <dsp:nvSpPr>
        <dsp:cNvPr id="0" name=""/>
        <dsp:cNvSpPr/>
      </dsp:nvSpPr>
      <dsp:spPr>
        <a:xfrm>
          <a:off x="1813438" y="720005"/>
          <a:ext cx="3831198" cy="3831198"/>
        </a:xfrm>
        <a:custGeom>
          <a:avLst/>
          <a:gdLst/>
          <a:ahLst/>
          <a:cxnLst/>
          <a:rect l="0" t="0" r="0" b="0"/>
          <a:pathLst>
            <a:path>
              <a:moveTo>
                <a:pt x="3036880" y="362457"/>
              </a:moveTo>
              <a:arcTo wR="1915599" hR="1915599" stAng="18349630" swAng="36457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CA4224-5DA7-4797-8DE9-BF034A1B020B}">
      <dsp:nvSpPr>
        <dsp:cNvPr id="0" name=""/>
        <dsp:cNvSpPr/>
      </dsp:nvSpPr>
      <dsp:spPr>
        <a:xfrm>
          <a:off x="4282757" y="2875000"/>
          <a:ext cx="2210474" cy="14368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b="1" kern="1200" dirty="0" err="1">
              <a:solidFill>
                <a:schemeClr val="bg1"/>
              </a:solidFill>
              <a:latin typeface="Calibri"/>
            </a:rPr>
            <a:t>Leisure</a:t>
          </a:r>
          <a:r>
            <a:rPr lang="it-IT" sz="2300" b="1" kern="1200" dirty="0">
              <a:solidFill>
                <a:schemeClr val="bg1"/>
              </a:solidFill>
              <a:latin typeface="Calibri"/>
            </a:rPr>
            <a:t> travel</a:t>
          </a:r>
          <a:endParaRPr lang="it-IT" sz="2300" b="1" kern="1200" dirty="0">
            <a:solidFill>
              <a:schemeClr val="bg1"/>
            </a:solidFill>
          </a:endParaRPr>
        </a:p>
      </dsp:txBody>
      <dsp:txXfrm>
        <a:off x="4282757" y="2875000"/>
        <a:ext cx="2210474" cy="1436808"/>
      </dsp:txXfrm>
    </dsp:sp>
    <dsp:sp modelId="{545C1414-4EEA-4C0B-8F6A-D224F8483EC7}">
      <dsp:nvSpPr>
        <dsp:cNvPr id="0" name=""/>
        <dsp:cNvSpPr/>
      </dsp:nvSpPr>
      <dsp:spPr>
        <a:xfrm>
          <a:off x="1813438" y="720005"/>
          <a:ext cx="3831198" cy="3831198"/>
        </a:xfrm>
        <a:custGeom>
          <a:avLst/>
          <a:gdLst/>
          <a:ahLst/>
          <a:cxnLst/>
          <a:rect l="0" t="0" r="0" b="0"/>
          <a:pathLst>
            <a:path>
              <a:moveTo>
                <a:pt x="2826615" y="3600701"/>
              </a:moveTo>
              <a:arcTo wR="1915599" hR="1915599" stAng="3696183" swAng="34076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8733F-B7DC-41AD-B317-B493669C7A90}">
      <dsp:nvSpPr>
        <dsp:cNvPr id="0" name=""/>
        <dsp:cNvSpPr/>
      </dsp:nvSpPr>
      <dsp:spPr>
        <a:xfrm>
          <a:off x="964842" y="2875000"/>
          <a:ext cx="2210474" cy="14368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b="1" kern="1200" dirty="0">
              <a:solidFill>
                <a:schemeClr val="bg1"/>
              </a:solidFill>
              <a:latin typeface="Calibri"/>
            </a:rPr>
            <a:t>Visiting friends or </a:t>
          </a:r>
          <a:r>
            <a:rPr lang="it-IT" sz="2300" b="1" kern="1200" dirty="0" err="1">
              <a:solidFill>
                <a:schemeClr val="bg1"/>
              </a:solidFill>
              <a:latin typeface="Calibri"/>
            </a:rPr>
            <a:t>relatives</a:t>
          </a:r>
          <a:r>
            <a:rPr lang="it-IT" sz="2300" b="1" kern="1200" dirty="0">
              <a:solidFill>
                <a:schemeClr val="bg1"/>
              </a:solidFill>
              <a:latin typeface="Calibri"/>
            </a:rPr>
            <a:t> travel (VFR)</a:t>
          </a:r>
          <a:endParaRPr lang="it-IT" sz="2300" b="1" kern="1200" dirty="0">
            <a:solidFill>
              <a:schemeClr val="bg1"/>
            </a:solidFill>
          </a:endParaRPr>
        </a:p>
      </dsp:txBody>
      <dsp:txXfrm>
        <a:off x="964842" y="2875000"/>
        <a:ext cx="2210474" cy="1436808"/>
      </dsp:txXfrm>
    </dsp:sp>
    <dsp:sp modelId="{8443FF49-8A9F-431E-AB76-78F34F89B63C}">
      <dsp:nvSpPr>
        <dsp:cNvPr id="0" name=""/>
        <dsp:cNvSpPr/>
      </dsp:nvSpPr>
      <dsp:spPr>
        <a:xfrm>
          <a:off x="1813438" y="720005"/>
          <a:ext cx="3831198" cy="3831198"/>
        </a:xfrm>
        <a:custGeom>
          <a:avLst/>
          <a:gdLst/>
          <a:ahLst/>
          <a:cxnLst/>
          <a:rect l="0" t="0" r="0" b="0"/>
          <a:pathLst>
            <a:path>
              <a:moveTo>
                <a:pt x="12654" y="2135421"/>
              </a:moveTo>
              <a:arcTo wR="1915599" hR="1915599" stAng="10404635" swAng="36457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4E3028-D3E5-4DE3-9052-E40956CE1DC2}">
      <dsp:nvSpPr>
        <dsp:cNvPr id="0" name=""/>
        <dsp:cNvSpPr/>
      </dsp:nvSpPr>
      <dsp:spPr>
        <a:xfrm rot="5400000">
          <a:off x="-390660" y="392558"/>
          <a:ext cx="2604401" cy="18230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>
              <a:cs typeface="Calibri"/>
            </a:rPr>
            <a:t>Concierge</a:t>
          </a:r>
        </a:p>
      </dsp:txBody>
      <dsp:txXfrm rot="5400000">
        <a:off x="-390660" y="392558"/>
        <a:ext cx="2604401" cy="1823081"/>
      </dsp:txXfrm>
    </dsp:sp>
    <dsp:sp modelId="{5A5009D8-720C-4F5F-B3DA-E0572B84FBFF}">
      <dsp:nvSpPr>
        <dsp:cNvPr id="0" name=""/>
        <dsp:cNvSpPr/>
      </dsp:nvSpPr>
      <dsp:spPr>
        <a:xfrm rot="5400000">
          <a:off x="4633251" y="-2808272"/>
          <a:ext cx="1692860" cy="73132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>
              <a:cs typeface="Calibri"/>
            </a:rPr>
            <a:t>Assistance to </a:t>
          </a:r>
          <a:r>
            <a:rPr lang="it-IT" sz="2400" kern="1200" dirty="0" err="1">
              <a:cs typeface="Calibri"/>
            </a:rPr>
            <a:t>guests</a:t>
          </a:r>
          <a:r>
            <a:rPr lang="it-IT" sz="2400" kern="1200" dirty="0">
              <a:cs typeface="Calibri"/>
            </a:rPr>
            <a:t>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err="1">
              <a:cs typeface="Calibri"/>
            </a:rPr>
            <a:t>Intermediary</a:t>
          </a:r>
          <a:r>
            <a:rPr lang="it-IT" sz="2400" kern="1200" dirty="0">
              <a:cs typeface="Calibri"/>
            </a:rPr>
            <a:t> </a:t>
          </a:r>
          <a:r>
            <a:rPr lang="it-IT" sz="2400" kern="1200" dirty="0" err="1">
              <a:cs typeface="Calibri"/>
            </a:rPr>
            <a:t>between</a:t>
          </a:r>
          <a:r>
            <a:rPr lang="it-IT" sz="2400" kern="1200" dirty="0">
              <a:cs typeface="Calibri"/>
            </a:rPr>
            <a:t> </a:t>
          </a:r>
          <a:r>
            <a:rPr lang="it-IT" sz="2400" kern="1200" dirty="0" err="1">
              <a:cs typeface="Calibri"/>
            </a:rPr>
            <a:t>guests</a:t>
          </a:r>
          <a:r>
            <a:rPr lang="it-IT" sz="2400" kern="1200" dirty="0">
              <a:cs typeface="Calibri"/>
            </a:rPr>
            <a:t> and external </a:t>
          </a:r>
          <a:r>
            <a:rPr lang="it-IT" sz="2400" kern="1200" dirty="0" err="1">
              <a:cs typeface="Calibri"/>
            </a:rPr>
            <a:t>arrangements</a:t>
          </a:r>
          <a:r>
            <a:rPr lang="it-IT" sz="2400" kern="1200" dirty="0">
              <a:cs typeface="Calibri"/>
            </a:rPr>
            <a:t> and </a:t>
          </a:r>
          <a:r>
            <a:rPr lang="it-IT" sz="2400" kern="1200" dirty="0" err="1">
              <a:cs typeface="Calibri"/>
            </a:rPr>
            <a:t>attractions</a:t>
          </a:r>
          <a:r>
            <a:rPr lang="it-IT" sz="2400" kern="1200" dirty="0">
              <a:cs typeface="Calibri"/>
            </a:rPr>
            <a:t>(restaurant, </a:t>
          </a:r>
          <a:r>
            <a:rPr lang="it-IT" sz="2400" kern="1200" dirty="0" err="1">
              <a:cs typeface="Calibri"/>
            </a:rPr>
            <a:t>transports</a:t>
          </a:r>
          <a:r>
            <a:rPr lang="it-IT" sz="2400" kern="1200" dirty="0">
              <a:cs typeface="Calibri"/>
            </a:rPr>
            <a:t>, shopping, </a:t>
          </a:r>
          <a:r>
            <a:rPr lang="it-IT" sz="2400" kern="1200" dirty="0" err="1">
              <a:cs typeface="Calibri"/>
            </a:rPr>
            <a:t>theme</a:t>
          </a:r>
          <a:r>
            <a:rPr lang="it-IT" sz="2400" kern="1200" dirty="0">
              <a:cs typeface="Calibri"/>
            </a:rPr>
            <a:t> </a:t>
          </a:r>
          <a:r>
            <a:rPr lang="it-IT" sz="2400" kern="1200" dirty="0" err="1">
              <a:cs typeface="Calibri"/>
            </a:rPr>
            <a:t>parks</a:t>
          </a:r>
          <a:r>
            <a:rPr lang="it-IT" sz="2400" kern="1200" dirty="0">
              <a:cs typeface="Calibri"/>
            </a:rPr>
            <a:t>, etc.).</a:t>
          </a:r>
        </a:p>
      </dsp:txBody>
      <dsp:txXfrm rot="5400000">
        <a:off x="4633251" y="-2808272"/>
        <a:ext cx="1692860" cy="7313200"/>
      </dsp:txXfrm>
    </dsp:sp>
    <dsp:sp modelId="{3F410E6F-B887-4180-9464-CE084FD94959}">
      <dsp:nvSpPr>
        <dsp:cNvPr id="0" name=""/>
        <dsp:cNvSpPr/>
      </dsp:nvSpPr>
      <dsp:spPr>
        <a:xfrm rot="5400000">
          <a:off x="-390660" y="2713948"/>
          <a:ext cx="2604401" cy="18230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err="1">
              <a:cs typeface="Calibri"/>
            </a:rPr>
            <a:t>Cashier's</a:t>
          </a:r>
          <a:r>
            <a:rPr lang="it-IT" sz="2600" kern="1200" dirty="0">
              <a:cs typeface="Calibri"/>
            </a:rPr>
            <a:t> desk</a:t>
          </a:r>
        </a:p>
      </dsp:txBody>
      <dsp:txXfrm rot="5400000">
        <a:off x="-390660" y="2713948"/>
        <a:ext cx="2604401" cy="1823081"/>
      </dsp:txXfrm>
    </dsp:sp>
    <dsp:sp modelId="{ABDCF2D2-AC33-42FE-8166-1AFF64C68E9E}">
      <dsp:nvSpPr>
        <dsp:cNvPr id="0" name=""/>
        <dsp:cNvSpPr/>
      </dsp:nvSpPr>
      <dsp:spPr>
        <a:xfrm rot="5400000">
          <a:off x="4633251" y="-486881"/>
          <a:ext cx="1692860" cy="73132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>
              <a:cs typeface="Calibri"/>
            </a:rPr>
            <a:t>Foreign </a:t>
          </a:r>
          <a:r>
            <a:rPr lang="it-IT" sz="2400" kern="1200" dirty="0" err="1">
              <a:cs typeface="Calibri"/>
            </a:rPr>
            <a:t>currency</a:t>
          </a:r>
          <a:r>
            <a:rPr lang="it-IT" sz="2400" kern="1200" dirty="0">
              <a:cs typeface="Calibri"/>
            </a:rPr>
            <a:t> </a:t>
          </a:r>
          <a:r>
            <a:rPr lang="it-IT" sz="2400" kern="1200" dirty="0" err="1">
              <a:cs typeface="Calibri"/>
            </a:rPr>
            <a:t>exchange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>
              <a:cs typeface="Calibri"/>
            </a:rPr>
            <a:t>Room rate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>
              <a:cs typeface="Calibri"/>
            </a:rPr>
            <a:t>Room </a:t>
          </a:r>
          <a:r>
            <a:rPr lang="it-IT" sz="2400" kern="1200" dirty="0" err="1">
              <a:cs typeface="Calibri"/>
            </a:rPr>
            <a:t>services</a:t>
          </a:r>
          <a:r>
            <a:rPr lang="it-IT" sz="2400" kern="1200" dirty="0">
              <a:cs typeface="Calibri"/>
            </a:rPr>
            <a:t> (mini-</a:t>
          </a:r>
          <a:r>
            <a:rPr lang="it-IT" sz="2400" kern="1200" dirty="0" err="1">
              <a:cs typeface="Calibri"/>
            </a:rPr>
            <a:t>bars</a:t>
          </a:r>
          <a:r>
            <a:rPr lang="it-IT" sz="2400" kern="1200" dirty="0">
              <a:cs typeface="Calibri"/>
            </a:rPr>
            <a:t>, </a:t>
          </a:r>
          <a:r>
            <a:rPr lang="it-IT" sz="2400" kern="1200" dirty="0" err="1">
              <a:cs typeface="Calibri"/>
            </a:rPr>
            <a:t>laundry,meals</a:t>
          </a:r>
          <a:r>
            <a:rPr lang="it-IT" sz="2400" kern="1200" dirty="0">
              <a:cs typeface="Calibri"/>
            </a:rPr>
            <a:t>, </a:t>
          </a:r>
          <a:r>
            <a:rPr lang="it-IT" sz="2400" kern="1200" dirty="0" err="1">
              <a:cs typeface="Calibri"/>
            </a:rPr>
            <a:t>alarm</a:t>
          </a:r>
          <a:r>
            <a:rPr lang="it-IT" sz="2400" kern="1200" dirty="0">
              <a:cs typeface="Calibri"/>
            </a:rPr>
            <a:t> clock, etc.)</a:t>
          </a:r>
        </a:p>
      </dsp:txBody>
      <dsp:txXfrm rot="5400000">
        <a:off x="4633251" y="-486881"/>
        <a:ext cx="1692860" cy="73132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D9B524-6BCC-4F81-9B19-518ADD0CE362}">
      <dsp:nvSpPr>
        <dsp:cNvPr id="0" name=""/>
        <dsp:cNvSpPr/>
      </dsp:nvSpPr>
      <dsp:spPr>
        <a:xfrm rot="5400000">
          <a:off x="-390660" y="392558"/>
          <a:ext cx="2604401" cy="18230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>
              <a:solidFill>
                <a:schemeClr val="bg1"/>
              </a:solidFill>
              <a:latin typeface="Constantia"/>
              <a:cs typeface="Calibri"/>
            </a:rPr>
            <a:t>Back office</a:t>
          </a:r>
        </a:p>
      </dsp:txBody>
      <dsp:txXfrm rot="5400000">
        <a:off x="-390660" y="392558"/>
        <a:ext cx="2604401" cy="1823081"/>
      </dsp:txXfrm>
    </dsp:sp>
    <dsp:sp modelId="{5EEF97B6-7DC2-4729-9969-CF117DEA62A9}">
      <dsp:nvSpPr>
        <dsp:cNvPr id="0" name=""/>
        <dsp:cNvSpPr/>
      </dsp:nvSpPr>
      <dsp:spPr>
        <a:xfrm rot="5400000">
          <a:off x="4633251" y="-2808272"/>
          <a:ext cx="1692860" cy="73132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3000" kern="1200" dirty="0" err="1">
              <a:cs typeface="Calibri"/>
            </a:rPr>
            <a:t>Proper</a:t>
          </a:r>
          <a:r>
            <a:rPr lang="it-IT" sz="3000" kern="1200" dirty="0">
              <a:cs typeface="Calibri"/>
            </a:rPr>
            <a:t> office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3000" kern="1200" dirty="0" err="1">
              <a:cs typeface="Calibri"/>
            </a:rPr>
            <a:t>Administrative</a:t>
          </a:r>
          <a:r>
            <a:rPr lang="it-IT" sz="3000" kern="1200" dirty="0">
              <a:cs typeface="Calibri"/>
            </a:rPr>
            <a:t> and </a:t>
          </a:r>
          <a:r>
            <a:rPr lang="it-IT" sz="3000" kern="1200" dirty="0" err="1">
              <a:cs typeface="Calibri"/>
            </a:rPr>
            <a:t>financial</a:t>
          </a:r>
          <a:r>
            <a:rPr lang="it-IT" sz="3000" kern="1200" dirty="0">
              <a:cs typeface="Calibri"/>
            </a:rPr>
            <a:t> operations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3000" kern="1200" dirty="0" err="1">
              <a:cs typeface="Calibri"/>
            </a:rPr>
            <a:t>Guests</a:t>
          </a:r>
          <a:r>
            <a:rPr lang="it-IT" sz="3000" kern="1200" dirty="0">
              <a:cs typeface="Calibri"/>
            </a:rPr>
            <a:t>' record</a:t>
          </a:r>
        </a:p>
      </dsp:txBody>
      <dsp:txXfrm rot="5400000">
        <a:off x="4633251" y="-2808272"/>
        <a:ext cx="1692860" cy="7313200"/>
      </dsp:txXfrm>
    </dsp:sp>
    <dsp:sp modelId="{4A1E5C2F-B1FB-49D3-B9A9-26BDC2038BE7}">
      <dsp:nvSpPr>
        <dsp:cNvPr id="0" name=""/>
        <dsp:cNvSpPr/>
      </dsp:nvSpPr>
      <dsp:spPr>
        <a:xfrm rot="5400000">
          <a:off x="-390660" y="2713948"/>
          <a:ext cx="2604401" cy="18230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>
              <a:cs typeface="Calibri"/>
            </a:rPr>
            <a:t>Telephone section</a:t>
          </a:r>
        </a:p>
      </dsp:txBody>
      <dsp:txXfrm rot="5400000">
        <a:off x="-390660" y="2713948"/>
        <a:ext cx="2604401" cy="1823081"/>
      </dsp:txXfrm>
    </dsp:sp>
    <dsp:sp modelId="{EBE6F7CC-04AC-497F-925D-0ED5FA4E372C}">
      <dsp:nvSpPr>
        <dsp:cNvPr id="0" name=""/>
        <dsp:cNvSpPr/>
      </dsp:nvSpPr>
      <dsp:spPr>
        <a:xfrm rot="5400000">
          <a:off x="4633251" y="-486881"/>
          <a:ext cx="1692860" cy="73132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3000" kern="1200" dirty="0">
              <a:cs typeface="Calibri"/>
            </a:rPr>
            <a:t>Incoming and </a:t>
          </a:r>
          <a:r>
            <a:rPr lang="it-IT" sz="3000" kern="1200" dirty="0" err="1">
              <a:cs typeface="Calibri"/>
            </a:rPr>
            <a:t>outgoing</a:t>
          </a:r>
          <a:r>
            <a:rPr lang="it-IT" sz="3000" kern="1200" dirty="0">
              <a:cs typeface="Calibri"/>
            </a:rPr>
            <a:t> </a:t>
          </a:r>
          <a:r>
            <a:rPr lang="it-IT" sz="3000" kern="1200" dirty="0" err="1">
              <a:cs typeface="Calibri"/>
            </a:rPr>
            <a:t>calls</a:t>
          </a:r>
          <a:endParaRPr lang="it-IT" sz="3000" kern="1200" dirty="0">
            <a:cs typeface="Calibri"/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3000" kern="1200" dirty="0">
              <a:cs typeface="Calibri"/>
            </a:rPr>
            <a:t>Management of </a:t>
          </a:r>
          <a:r>
            <a:rPr lang="it-IT" sz="3000" kern="1200" dirty="0" err="1">
              <a:cs typeface="Calibri"/>
            </a:rPr>
            <a:t>wake</a:t>
          </a:r>
          <a:r>
            <a:rPr lang="it-IT" sz="3000" kern="1200" dirty="0">
              <a:cs typeface="Calibri"/>
            </a:rPr>
            <a:t>-up </a:t>
          </a:r>
          <a:r>
            <a:rPr lang="it-IT" sz="3000" kern="1200" dirty="0" err="1">
              <a:cs typeface="Calibri"/>
            </a:rPr>
            <a:t>calls</a:t>
          </a:r>
        </a:p>
      </dsp:txBody>
      <dsp:txXfrm rot="5400000">
        <a:off x="4633251" y="-486881"/>
        <a:ext cx="1692860" cy="73132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FEC648-3C67-4638-8A9D-7C3D1A252104}">
      <dsp:nvSpPr>
        <dsp:cNvPr id="0" name=""/>
        <dsp:cNvSpPr/>
      </dsp:nvSpPr>
      <dsp:spPr>
        <a:xfrm>
          <a:off x="0" y="860948"/>
          <a:ext cx="2859296" cy="1715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>
              <a:cs typeface="Calibri"/>
            </a:rPr>
            <a:t>Name of the tour agent/operator </a:t>
          </a:r>
          <a:r>
            <a:rPr lang="it-IT" sz="1500" kern="1200" dirty="0" err="1">
              <a:cs typeface="Calibri"/>
            </a:rPr>
            <a:t>that</a:t>
          </a:r>
          <a:r>
            <a:rPr lang="it-IT" sz="1500" kern="1200" dirty="0">
              <a:cs typeface="Calibri"/>
            </a:rPr>
            <a:t> </a:t>
          </a:r>
          <a:r>
            <a:rPr lang="it-IT" sz="1500" kern="1200" dirty="0" err="1">
              <a:cs typeface="Calibri"/>
            </a:rPr>
            <a:t>has</a:t>
          </a:r>
          <a:r>
            <a:rPr lang="it-IT" sz="1500" kern="1200" dirty="0">
              <a:cs typeface="Calibri"/>
            </a:rPr>
            <a:t> </a:t>
          </a:r>
          <a:r>
            <a:rPr lang="it-IT" sz="1500" kern="1200" dirty="0" err="1">
              <a:cs typeface="Calibri"/>
            </a:rPr>
            <a:t>issued</a:t>
          </a:r>
          <a:r>
            <a:rPr lang="it-IT" sz="1500" kern="1200" dirty="0">
              <a:cs typeface="Calibri"/>
            </a:rPr>
            <a:t> </a:t>
          </a:r>
          <a:r>
            <a:rPr lang="it-IT" sz="1500" kern="1200" dirty="0" err="1">
              <a:cs typeface="Calibri"/>
            </a:rPr>
            <a:t>it</a:t>
          </a:r>
          <a:r>
            <a:rPr lang="it-IT" sz="1500" kern="1200" dirty="0">
              <a:cs typeface="Calibri"/>
            </a:rPr>
            <a:t>;</a:t>
          </a:r>
        </a:p>
      </dsp:txBody>
      <dsp:txXfrm>
        <a:off x="0" y="860948"/>
        <a:ext cx="2859296" cy="1715578"/>
      </dsp:txXfrm>
    </dsp:sp>
    <dsp:sp modelId="{908CA5C5-5897-459F-B6C2-936B0C1452B8}">
      <dsp:nvSpPr>
        <dsp:cNvPr id="0" name=""/>
        <dsp:cNvSpPr/>
      </dsp:nvSpPr>
      <dsp:spPr>
        <a:xfrm>
          <a:off x="3145226" y="860948"/>
          <a:ext cx="2859296" cy="1715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>
              <a:cs typeface="Calibri"/>
            </a:rPr>
            <a:t>Name of the </a:t>
          </a:r>
          <a:r>
            <a:rPr lang="it-IT" sz="1500" kern="1200" dirty="0" err="1">
              <a:cs typeface="Calibri"/>
            </a:rPr>
            <a:t>htl</a:t>
          </a:r>
          <a:r>
            <a:rPr lang="it-IT" sz="1500" kern="1200" dirty="0">
              <a:cs typeface="Calibri"/>
            </a:rPr>
            <a:t> </a:t>
          </a:r>
          <a:r>
            <a:rPr lang="it-IT" sz="1500" kern="1200" dirty="0" err="1">
              <a:cs typeface="Calibri"/>
            </a:rPr>
            <a:t>which</a:t>
          </a:r>
          <a:r>
            <a:rPr lang="it-IT" sz="1500" kern="1200" dirty="0">
              <a:cs typeface="Calibri"/>
            </a:rPr>
            <a:t> </a:t>
          </a:r>
          <a:r>
            <a:rPr lang="it-IT" sz="1500" kern="1200" dirty="0" err="1">
              <a:cs typeface="Calibri"/>
            </a:rPr>
            <a:t>should</a:t>
          </a:r>
          <a:r>
            <a:rPr lang="it-IT" sz="1500" kern="1200" dirty="0">
              <a:cs typeface="Calibri"/>
            </a:rPr>
            <a:t> </a:t>
          </a:r>
          <a:r>
            <a:rPr lang="it-IT" sz="1500" kern="1200" dirty="0" err="1">
              <a:cs typeface="Calibri"/>
            </a:rPr>
            <a:t>provide</a:t>
          </a:r>
          <a:r>
            <a:rPr lang="it-IT" sz="1500" kern="1200" dirty="0">
              <a:cs typeface="Calibri"/>
            </a:rPr>
            <a:t> the service; </a:t>
          </a:r>
        </a:p>
      </dsp:txBody>
      <dsp:txXfrm>
        <a:off x="3145226" y="860948"/>
        <a:ext cx="2859296" cy="1715578"/>
      </dsp:txXfrm>
    </dsp:sp>
    <dsp:sp modelId="{D05AE47F-C553-4F74-B98F-F8E81F1CF9E3}">
      <dsp:nvSpPr>
        <dsp:cNvPr id="0" name=""/>
        <dsp:cNvSpPr/>
      </dsp:nvSpPr>
      <dsp:spPr>
        <a:xfrm>
          <a:off x="6290453" y="860948"/>
          <a:ext cx="2859296" cy="1715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>
              <a:cs typeface="Calibri"/>
            </a:rPr>
            <a:t>Name of the </a:t>
          </a:r>
          <a:r>
            <a:rPr lang="it-IT" sz="1500" kern="1200" dirty="0" err="1">
              <a:cs typeface="Calibri"/>
            </a:rPr>
            <a:t>guests</a:t>
          </a:r>
          <a:r>
            <a:rPr lang="it-IT" sz="1500" kern="1200" dirty="0">
              <a:cs typeface="Calibri"/>
            </a:rPr>
            <a:t> </a:t>
          </a:r>
          <a:r>
            <a:rPr lang="it-IT" sz="1500" kern="1200" dirty="0" err="1">
              <a:cs typeface="Calibri"/>
            </a:rPr>
            <a:t>who</a:t>
          </a:r>
          <a:r>
            <a:rPr lang="it-IT" sz="1500" kern="1200" dirty="0">
              <a:cs typeface="Calibri"/>
            </a:rPr>
            <a:t> </a:t>
          </a:r>
          <a:r>
            <a:rPr lang="it-IT" sz="1500" kern="1200" dirty="0" err="1">
              <a:cs typeface="Calibri"/>
            </a:rPr>
            <a:t>have</a:t>
          </a:r>
          <a:r>
            <a:rPr lang="it-IT" sz="1500" kern="1200" dirty="0">
              <a:cs typeface="Calibri"/>
            </a:rPr>
            <a:t> </a:t>
          </a:r>
          <a:r>
            <a:rPr lang="it-IT" sz="1500" kern="1200" dirty="0" err="1">
              <a:cs typeface="Calibri"/>
            </a:rPr>
            <a:t>pre-paid</a:t>
          </a:r>
          <a:r>
            <a:rPr lang="it-IT" sz="1500" kern="1200" dirty="0">
              <a:cs typeface="Calibri"/>
            </a:rPr>
            <a:t> the service </a:t>
          </a:r>
          <a:r>
            <a:rPr lang="it-IT" sz="1500" kern="1200" dirty="0" err="1">
              <a:cs typeface="Calibri"/>
            </a:rPr>
            <a:t>required</a:t>
          </a:r>
          <a:r>
            <a:rPr lang="it-IT" sz="1500" kern="1200" dirty="0">
              <a:cs typeface="Calibri"/>
            </a:rPr>
            <a:t>;</a:t>
          </a:r>
        </a:p>
      </dsp:txBody>
      <dsp:txXfrm>
        <a:off x="6290453" y="860948"/>
        <a:ext cx="2859296" cy="1715578"/>
      </dsp:txXfrm>
    </dsp:sp>
    <dsp:sp modelId="{4A4F1C2D-8E22-42CA-8040-07AEA3E195D8}">
      <dsp:nvSpPr>
        <dsp:cNvPr id="0" name=""/>
        <dsp:cNvSpPr/>
      </dsp:nvSpPr>
      <dsp:spPr>
        <a:xfrm>
          <a:off x="1572613" y="2862456"/>
          <a:ext cx="2859296" cy="1715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>
              <a:cs typeface="Calibri"/>
            </a:rPr>
            <a:t>Details of the </a:t>
          </a:r>
          <a:r>
            <a:rPr lang="it-IT" sz="1500" kern="1200" dirty="0" err="1">
              <a:cs typeface="Calibri"/>
            </a:rPr>
            <a:t>htl</a:t>
          </a:r>
          <a:r>
            <a:rPr lang="it-IT" sz="1500" kern="1200" dirty="0">
              <a:cs typeface="Calibri"/>
            </a:rPr>
            <a:t>;</a:t>
          </a:r>
        </a:p>
      </dsp:txBody>
      <dsp:txXfrm>
        <a:off x="1572613" y="2862456"/>
        <a:ext cx="2859296" cy="1715578"/>
      </dsp:txXfrm>
    </dsp:sp>
    <dsp:sp modelId="{1B1F3F70-69A0-4C27-8B94-6A126B16AE44}">
      <dsp:nvSpPr>
        <dsp:cNvPr id="0" name=""/>
        <dsp:cNvSpPr/>
      </dsp:nvSpPr>
      <dsp:spPr>
        <a:xfrm>
          <a:off x="4717839" y="2862456"/>
          <a:ext cx="2859296" cy="1715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>
              <a:cs typeface="Calibri"/>
            </a:rPr>
            <a:t>Date </a:t>
          </a:r>
          <a:r>
            <a:rPr lang="it-IT" sz="1500" kern="1200" dirty="0" err="1">
              <a:cs typeface="Calibri"/>
            </a:rPr>
            <a:t>when</a:t>
          </a:r>
          <a:r>
            <a:rPr lang="it-IT" sz="1500" kern="1200" dirty="0">
              <a:cs typeface="Calibri"/>
            </a:rPr>
            <a:t> the service </a:t>
          </a:r>
          <a:r>
            <a:rPr lang="it-IT" sz="1500" kern="1200" dirty="0" err="1">
              <a:cs typeface="Calibri"/>
            </a:rPr>
            <a:t>should</a:t>
          </a:r>
          <a:r>
            <a:rPr lang="it-IT" sz="1500" kern="1200" dirty="0">
              <a:cs typeface="Calibri"/>
            </a:rPr>
            <a:t> be </a:t>
          </a:r>
          <a:r>
            <a:rPr lang="it-IT" sz="1500" kern="1200" dirty="0" err="1">
              <a:cs typeface="Calibri"/>
            </a:rPr>
            <a:t>provided</a:t>
          </a:r>
          <a:r>
            <a:rPr lang="it-IT" sz="1500" kern="1200" dirty="0">
              <a:cs typeface="Calibri"/>
            </a:rPr>
            <a:t>.</a:t>
          </a:r>
        </a:p>
      </dsp:txBody>
      <dsp:txXfrm>
        <a:off x="4717839" y="2862456"/>
        <a:ext cx="2859296" cy="1715578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7F9A28-455E-409E-88CC-5CF04C240096}">
      <dsp:nvSpPr>
        <dsp:cNvPr id="0" name=""/>
        <dsp:cNvSpPr/>
      </dsp:nvSpPr>
      <dsp:spPr>
        <a:xfrm rot="5400000">
          <a:off x="-468812" y="469066"/>
          <a:ext cx="3125417" cy="21877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kern="1200" dirty="0" err="1">
              <a:cs typeface="Calibri"/>
            </a:rPr>
            <a:t>Listen</a:t>
          </a:r>
          <a:endParaRPr lang="it-IT" sz="3600" kern="1200" dirty="0">
            <a:cs typeface="Calibri"/>
          </a:endParaRPr>
        </a:p>
      </dsp:txBody>
      <dsp:txXfrm rot="5400000">
        <a:off x="-468812" y="469066"/>
        <a:ext cx="3125417" cy="2187791"/>
      </dsp:txXfrm>
    </dsp:sp>
    <dsp:sp modelId="{B4F9DE01-DD21-4B7B-8CA0-0C5F9FE896C8}">
      <dsp:nvSpPr>
        <dsp:cNvPr id="0" name=""/>
        <dsp:cNvSpPr/>
      </dsp:nvSpPr>
      <dsp:spPr>
        <a:xfrm rot="5400000">
          <a:off x="4653010" y="-2464965"/>
          <a:ext cx="2031521" cy="69619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 err="1">
              <a:solidFill>
                <a:srgbClr val="000000"/>
              </a:solidFill>
              <a:cs typeface="Calibri"/>
            </a:rPr>
            <a:t>Maintain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 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eye-contact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>
              <a:solidFill>
                <a:srgbClr val="000000"/>
              </a:solidFill>
              <a:cs typeface="Calibri"/>
            </a:rPr>
            <a:t>Do 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not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 interrupt 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until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 the 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customer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 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has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 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burnt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 out/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finished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 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talking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>
              <a:cs typeface="Calibri"/>
            </a:rPr>
            <a:t>Look </a:t>
          </a:r>
          <a:r>
            <a:rPr lang="it-IT" sz="1900" kern="1200" dirty="0" err="1">
              <a:cs typeface="Calibri"/>
            </a:rPr>
            <a:t>focused</a:t>
          </a:r>
          <a:r>
            <a:rPr lang="it-IT" sz="1900" kern="1200" dirty="0">
              <a:cs typeface="Calibri"/>
            </a:rPr>
            <a:t> on WHAT the </a:t>
          </a:r>
          <a:r>
            <a:rPr lang="it-IT" sz="1900" kern="1200" dirty="0" err="1">
              <a:cs typeface="Calibri"/>
            </a:rPr>
            <a:t>customer</a:t>
          </a:r>
          <a:r>
            <a:rPr lang="it-IT" sz="1900" kern="1200" dirty="0">
              <a:cs typeface="Calibri"/>
            </a:rPr>
            <a:t> </a:t>
          </a:r>
          <a:r>
            <a:rPr lang="it-IT" sz="1900" kern="1200" dirty="0" err="1">
              <a:cs typeface="Calibri"/>
            </a:rPr>
            <a:t>is</a:t>
          </a:r>
          <a:r>
            <a:rPr lang="it-IT" sz="1900" kern="1200" dirty="0">
              <a:cs typeface="Calibri"/>
            </a:rPr>
            <a:t> </a:t>
          </a:r>
          <a:r>
            <a:rPr lang="it-IT" sz="1900" kern="1200" dirty="0" err="1">
              <a:cs typeface="Calibri"/>
            </a:rPr>
            <a:t>saying</a:t>
          </a:r>
          <a:r>
            <a:rPr lang="it-IT" sz="1900" kern="1200" dirty="0">
              <a:cs typeface="Calibri"/>
            </a:rPr>
            <a:t>.</a:t>
          </a:r>
          <a:endParaRPr lang="it-IT" sz="1900" kern="1200" dirty="0">
            <a:solidFill>
              <a:srgbClr val="000000"/>
            </a:solidFill>
            <a:cs typeface="Calibri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>
              <a:solidFill>
                <a:srgbClr val="000000"/>
              </a:solidFill>
              <a:cs typeface="Calibri"/>
            </a:rPr>
            <a:t>Positive body language.</a:t>
          </a:r>
        </a:p>
      </dsp:txBody>
      <dsp:txXfrm rot="5400000">
        <a:off x="4653010" y="-2464965"/>
        <a:ext cx="2031521" cy="6961958"/>
      </dsp:txXfrm>
    </dsp:sp>
    <dsp:sp modelId="{276BB4DF-D31C-45A2-B83A-8606615972F2}">
      <dsp:nvSpPr>
        <dsp:cNvPr id="0" name=""/>
        <dsp:cNvSpPr/>
      </dsp:nvSpPr>
      <dsp:spPr>
        <a:xfrm rot="5400000">
          <a:off x="-468812" y="3314088"/>
          <a:ext cx="3125417" cy="21877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kern="1200" dirty="0" err="1">
              <a:cs typeface="Calibri"/>
            </a:rPr>
            <a:t>Empathise</a:t>
          </a:r>
        </a:p>
      </dsp:txBody>
      <dsp:txXfrm rot="5400000">
        <a:off x="-468812" y="3314088"/>
        <a:ext cx="3125417" cy="2187791"/>
      </dsp:txXfrm>
    </dsp:sp>
    <dsp:sp modelId="{67830C03-C385-4B63-A1C3-2FDD7F0481FA}">
      <dsp:nvSpPr>
        <dsp:cNvPr id="0" name=""/>
        <dsp:cNvSpPr/>
      </dsp:nvSpPr>
      <dsp:spPr>
        <a:xfrm rot="5400000">
          <a:off x="4653010" y="380057"/>
          <a:ext cx="2031521" cy="69619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 err="1">
              <a:solidFill>
                <a:srgbClr val="000000"/>
              </a:solidFill>
              <a:cs typeface="Calibri"/>
            </a:rPr>
            <a:t>Nod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 in the right places.</a:t>
          </a:r>
          <a:endParaRPr lang="en-US" sz="1900" kern="1200" dirty="0">
            <a:solidFill>
              <a:srgbClr val="000000"/>
            </a:solidFill>
            <a:cs typeface="Calibri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 err="1">
              <a:solidFill>
                <a:srgbClr val="000000"/>
              </a:solidFill>
              <a:cs typeface="Calibri"/>
            </a:rPr>
            <a:t>Appear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 sincere and 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interested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.</a:t>
          </a:r>
          <a:endParaRPr lang="en-US" sz="1900" kern="1200" dirty="0">
            <a:solidFill>
              <a:srgbClr val="000000"/>
            </a:solidFill>
            <a:cs typeface="Calibri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>
              <a:solidFill>
                <a:srgbClr val="000000"/>
              </a:solidFill>
              <a:cs typeface="Calibri"/>
            </a:rPr>
            <a:t>Show understanding.</a:t>
          </a:r>
          <a:endParaRPr lang="en-US" sz="1900" kern="1200" dirty="0">
            <a:solidFill>
              <a:srgbClr val="000000"/>
            </a:solidFill>
            <a:cs typeface="Calibri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>
              <a:solidFill>
                <a:srgbClr val="000000"/>
              </a:solidFill>
              <a:cs typeface="Calibri"/>
            </a:rPr>
            <a:t>Take notes.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 err="1">
              <a:solidFill>
                <a:srgbClr val="000000"/>
              </a:solidFill>
              <a:cs typeface="Calibri"/>
            </a:rPr>
            <a:t>Ask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 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questions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 to 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reach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 the root of the 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problem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 + short and open (Wh-)/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closed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 (Y/N) </a:t>
          </a:r>
          <a:r>
            <a:rPr lang="it-IT" sz="1900" kern="1200" dirty="0" err="1">
              <a:solidFill>
                <a:srgbClr val="000000"/>
              </a:solidFill>
              <a:cs typeface="Calibri"/>
            </a:rPr>
            <a:t>questions</a:t>
          </a:r>
          <a:r>
            <a:rPr lang="it-IT" sz="1900" kern="1200" dirty="0">
              <a:solidFill>
                <a:srgbClr val="000000"/>
              </a:solidFill>
              <a:cs typeface="Calibri"/>
            </a:rPr>
            <a:t>.</a:t>
          </a:r>
        </a:p>
      </dsp:txBody>
      <dsp:txXfrm rot="5400000">
        <a:off x="4653010" y="380057"/>
        <a:ext cx="2031521" cy="6961958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38FC7B-7286-41A1-BD18-4801BCEE7FC6}">
      <dsp:nvSpPr>
        <dsp:cNvPr id="0" name=""/>
        <dsp:cNvSpPr/>
      </dsp:nvSpPr>
      <dsp:spPr>
        <a:xfrm rot="5400000">
          <a:off x="-278106" y="278862"/>
          <a:ext cx="1854043" cy="12978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>
              <a:cs typeface="Calibri"/>
            </a:rPr>
            <a:t>Act</a:t>
          </a:r>
        </a:p>
      </dsp:txBody>
      <dsp:txXfrm rot="5400000">
        <a:off x="-278106" y="278862"/>
        <a:ext cx="1854043" cy="1297830"/>
      </dsp:txXfrm>
    </dsp:sp>
    <dsp:sp modelId="{FA3ED5D5-A918-41FF-A1E7-5871C34CE68F}">
      <dsp:nvSpPr>
        <dsp:cNvPr id="0" name=""/>
        <dsp:cNvSpPr/>
      </dsp:nvSpPr>
      <dsp:spPr>
        <a:xfrm rot="5400000">
          <a:off x="4621226" y="-3322639"/>
          <a:ext cx="1205128" cy="78519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>
              <a:cs typeface="Calibri"/>
            </a:rPr>
            <a:t>SOLVE the </a:t>
          </a:r>
          <a:r>
            <a:rPr lang="it-IT" sz="2000" kern="1200" dirty="0" err="1">
              <a:cs typeface="Calibri"/>
            </a:rPr>
            <a:t>problem</a:t>
          </a:r>
          <a:r>
            <a:rPr lang="it-IT" sz="2000" kern="1200" dirty="0">
              <a:cs typeface="Calibri"/>
            </a:rPr>
            <a:t> </a:t>
          </a:r>
          <a:r>
            <a:rPr lang="it-IT" sz="2000" kern="1200" dirty="0" err="1">
              <a:cs typeface="Calibri"/>
            </a:rPr>
            <a:t>personally</a:t>
          </a:r>
          <a:r>
            <a:rPr lang="it-IT" sz="2000" kern="1200" dirty="0">
              <a:cs typeface="Calibri"/>
            </a:rPr>
            <a:t> or </a:t>
          </a:r>
          <a:r>
            <a:rPr lang="it-IT" sz="2000" kern="1200" dirty="0" err="1">
              <a:cs typeface="Calibri"/>
            </a:rPr>
            <a:t>give</a:t>
          </a:r>
          <a:r>
            <a:rPr lang="it-IT" sz="2000" kern="1200" dirty="0">
              <a:cs typeface="Calibri"/>
            </a:rPr>
            <a:t> an </a:t>
          </a:r>
          <a:r>
            <a:rPr lang="it-IT" sz="2000" kern="1200" dirty="0" err="1">
              <a:cs typeface="Calibri"/>
            </a:rPr>
            <a:t>explanation</a:t>
          </a:r>
          <a:r>
            <a:rPr lang="it-IT" sz="2000" kern="1200" dirty="0">
              <a:cs typeface="Calibri"/>
            </a:rPr>
            <a:t>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>
              <a:cs typeface="Calibri"/>
            </a:rPr>
            <a:t>COMPENSATION: </a:t>
          </a:r>
          <a:r>
            <a:rPr lang="it-IT" sz="2000" kern="1200" dirty="0" err="1">
              <a:cs typeface="Calibri"/>
            </a:rPr>
            <a:t>Refund</a:t>
          </a:r>
          <a:r>
            <a:rPr lang="it-IT" sz="2000" kern="1200" dirty="0">
              <a:cs typeface="Calibri"/>
            </a:rPr>
            <a:t> (full/</a:t>
          </a:r>
          <a:r>
            <a:rPr lang="it-IT" sz="2000" kern="1200" dirty="0" err="1">
              <a:cs typeface="Calibri"/>
            </a:rPr>
            <a:t>partial</a:t>
          </a:r>
          <a:r>
            <a:rPr lang="it-IT" sz="2000" kern="1200" dirty="0">
              <a:cs typeface="Calibri"/>
            </a:rPr>
            <a:t>)or </a:t>
          </a:r>
          <a:r>
            <a:rPr lang="it-IT" sz="2000" kern="1200" dirty="0" err="1">
              <a:cs typeface="Calibri"/>
            </a:rPr>
            <a:t>Sweetener</a:t>
          </a:r>
          <a:r>
            <a:rPr lang="it-IT" sz="2000" kern="1200" dirty="0">
              <a:cs typeface="Calibri"/>
            </a:rPr>
            <a:t> (</a:t>
          </a:r>
          <a:r>
            <a:rPr lang="it-IT" sz="2000" kern="1200" dirty="0" err="1">
              <a:cs typeface="Calibri"/>
            </a:rPr>
            <a:t>fruit</a:t>
          </a:r>
          <a:r>
            <a:rPr lang="it-IT" sz="2000" kern="1200" dirty="0">
              <a:cs typeface="Calibri"/>
            </a:rPr>
            <a:t>/wine);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>
              <a:cs typeface="Calibri"/>
            </a:rPr>
            <a:t>REPORT.</a:t>
          </a:r>
        </a:p>
      </dsp:txBody>
      <dsp:txXfrm rot="5400000">
        <a:off x="4621226" y="-3322639"/>
        <a:ext cx="1205128" cy="7851919"/>
      </dsp:txXfrm>
    </dsp:sp>
    <dsp:sp modelId="{BD25EAF7-6031-4679-9838-C21528969DB6}">
      <dsp:nvSpPr>
        <dsp:cNvPr id="0" name=""/>
        <dsp:cNvSpPr/>
      </dsp:nvSpPr>
      <dsp:spPr>
        <a:xfrm rot="5400000">
          <a:off x="-278106" y="1941180"/>
          <a:ext cx="1854043" cy="12978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>
              <a:cs typeface="Calibri"/>
            </a:rPr>
            <a:t>Report</a:t>
          </a:r>
        </a:p>
      </dsp:txBody>
      <dsp:txXfrm rot="5400000">
        <a:off x="-278106" y="1941180"/>
        <a:ext cx="1854043" cy="1297830"/>
      </dsp:txXfrm>
    </dsp:sp>
    <dsp:sp modelId="{8597F3FC-F9A9-4D7D-8938-69C0E7399358}">
      <dsp:nvSpPr>
        <dsp:cNvPr id="0" name=""/>
        <dsp:cNvSpPr/>
      </dsp:nvSpPr>
      <dsp:spPr>
        <a:xfrm rot="5400000">
          <a:off x="4621226" y="-1660321"/>
          <a:ext cx="1205128" cy="78519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>
              <a:cs typeface="Calibri"/>
            </a:rPr>
            <a:t>Report the issue to </a:t>
          </a:r>
          <a:r>
            <a:rPr lang="it-IT" sz="2000" kern="1200" dirty="0" err="1">
              <a:cs typeface="Calibri"/>
            </a:rPr>
            <a:t>your</a:t>
          </a:r>
          <a:r>
            <a:rPr lang="it-IT" sz="2000" kern="1200" dirty="0">
              <a:cs typeface="Calibri"/>
            </a:rPr>
            <a:t> boss or senior member of staff.</a:t>
          </a:r>
        </a:p>
      </dsp:txBody>
      <dsp:txXfrm rot="5400000">
        <a:off x="4621226" y="-1660321"/>
        <a:ext cx="1205128" cy="7851919"/>
      </dsp:txXfrm>
    </dsp:sp>
    <dsp:sp modelId="{42B1D032-897A-48A2-AA52-2BA97147BEE1}">
      <dsp:nvSpPr>
        <dsp:cNvPr id="0" name=""/>
        <dsp:cNvSpPr/>
      </dsp:nvSpPr>
      <dsp:spPr>
        <a:xfrm rot="5400000">
          <a:off x="-278106" y="3603498"/>
          <a:ext cx="1854043" cy="12978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err="1">
              <a:cs typeface="Calibri"/>
            </a:rPr>
            <a:t>Notify</a:t>
          </a:r>
          <a:r>
            <a:rPr lang="it-IT" sz="1900" kern="1200" dirty="0">
              <a:cs typeface="Calibri"/>
            </a:rPr>
            <a:t> +Follow up</a:t>
          </a:r>
        </a:p>
      </dsp:txBody>
      <dsp:txXfrm rot="5400000">
        <a:off x="-278106" y="3603498"/>
        <a:ext cx="1854043" cy="1297830"/>
      </dsp:txXfrm>
    </dsp:sp>
    <dsp:sp modelId="{A7947FC2-C34D-48A0-9F56-401DA831CB5D}">
      <dsp:nvSpPr>
        <dsp:cNvPr id="0" name=""/>
        <dsp:cNvSpPr/>
      </dsp:nvSpPr>
      <dsp:spPr>
        <a:xfrm rot="5400000">
          <a:off x="4621226" y="1996"/>
          <a:ext cx="1205128" cy="78519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>
              <a:cs typeface="Calibri"/>
            </a:rPr>
            <a:t>"The </a:t>
          </a:r>
          <a:r>
            <a:rPr lang="it-IT" sz="2000" kern="1200" dirty="0" err="1">
              <a:cs typeface="Calibri"/>
            </a:rPr>
            <a:t>problem</a:t>
          </a:r>
          <a:r>
            <a:rPr lang="it-IT" sz="2000" kern="1200" dirty="0">
              <a:cs typeface="Calibri"/>
            </a:rPr>
            <a:t> </a:t>
          </a:r>
          <a:r>
            <a:rPr lang="it-IT" sz="2000" kern="1200" dirty="0" err="1">
              <a:cs typeface="Calibri"/>
            </a:rPr>
            <a:t>has</a:t>
          </a:r>
          <a:r>
            <a:rPr lang="it-IT" sz="2000" kern="1200" dirty="0">
              <a:cs typeface="Calibri"/>
            </a:rPr>
            <a:t> </a:t>
          </a:r>
          <a:r>
            <a:rPr lang="it-IT" sz="2000" kern="1200" dirty="0" err="1">
              <a:cs typeface="Calibri"/>
            </a:rPr>
            <a:t>been</a:t>
          </a:r>
          <a:r>
            <a:rPr lang="it-IT" sz="2000" kern="1200" dirty="0">
              <a:cs typeface="Calibri"/>
            </a:rPr>
            <a:t> </a:t>
          </a:r>
          <a:r>
            <a:rPr lang="it-IT" sz="2000" kern="1200" dirty="0" err="1">
              <a:cs typeface="Calibri"/>
            </a:rPr>
            <a:t>handled</a:t>
          </a:r>
          <a:r>
            <a:rPr lang="it-IT" sz="2000" kern="1200" dirty="0">
              <a:cs typeface="Calibri"/>
            </a:rPr>
            <a:t>";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>
              <a:cs typeface="Calibri"/>
            </a:rPr>
            <a:t>Follow up call, </a:t>
          </a:r>
          <a:r>
            <a:rPr lang="it-IT" sz="2000" kern="1200" dirty="0" err="1">
              <a:cs typeface="Calibri"/>
            </a:rPr>
            <a:t>letter</a:t>
          </a:r>
          <a:r>
            <a:rPr lang="it-IT" sz="2000" kern="1200" dirty="0">
              <a:cs typeface="Calibri"/>
            </a:rPr>
            <a:t>, </a:t>
          </a:r>
          <a:r>
            <a:rPr lang="it-IT" sz="2000" kern="1200" dirty="0" err="1">
              <a:cs typeface="Calibri"/>
            </a:rPr>
            <a:t>refund</a:t>
          </a:r>
          <a:r>
            <a:rPr lang="it-IT" sz="2000" kern="1200" dirty="0">
              <a:cs typeface="Calibri"/>
            </a:rPr>
            <a:t> or compensation;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>
              <a:cs typeface="Calibri"/>
            </a:rPr>
            <a:t>"Thank </a:t>
          </a:r>
          <a:r>
            <a:rPr lang="it-IT" sz="2000" kern="1200" dirty="0" err="1">
              <a:cs typeface="Calibri"/>
            </a:rPr>
            <a:t>you</a:t>
          </a:r>
          <a:r>
            <a:rPr lang="it-IT" sz="2000" kern="1200" dirty="0">
              <a:cs typeface="Calibri"/>
            </a:rPr>
            <a:t> </a:t>
          </a:r>
          <a:r>
            <a:rPr lang="it-IT" sz="2000" kern="1200" dirty="0" err="1">
              <a:cs typeface="Calibri"/>
            </a:rPr>
            <a:t>very</a:t>
          </a:r>
          <a:r>
            <a:rPr lang="it-IT" sz="2000" kern="1200" dirty="0">
              <a:cs typeface="Calibri"/>
            </a:rPr>
            <a:t> </a:t>
          </a:r>
          <a:r>
            <a:rPr lang="it-IT" sz="2000" kern="1200" dirty="0" err="1">
              <a:cs typeface="Calibri"/>
            </a:rPr>
            <a:t>much</a:t>
          </a:r>
          <a:r>
            <a:rPr lang="it-IT" sz="2000" kern="1200" dirty="0">
              <a:cs typeface="Calibri"/>
            </a:rPr>
            <a:t> for </a:t>
          </a:r>
          <a:r>
            <a:rPr lang="it-IT" sz="2000" kern="1200" dirty="0" err="1">
              <a:cs typeface="Calibri"/>
            </a:rPr>
            <a:t>your</a:t>
          </a:r>
          <a:r>
            <a:rPr lang="it-IT" sz="2000" kern="1200" dirty="0">
              <a:cs typeface="Calibri"/>
            </a:rPr>
            <a:t> feedback".</a:t>
          </a:r>
        </a:p>
      </dsp:txBody>
      <dsp:txXfrm rot="5400000">
        <a:off x="4621226" y="1996"/>
        <a:ext cx="1205128" cy="7851919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2BD38D-006F-4504-B82E-206E904CEC06}">
      <dsp:nvSpPr>
        <dsp:cNvPr id="0" name=""/>
        <dsp:cNvSpPr/>
      </dsp:nvSpPr>
      <dsp:spPr>
        <a:xfrm>
          <a:off x="912748" y="2671"/>
          <a:ext cx="3450769" cy="20704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 err="1">
              <a:cs typeface="Calibri"/>
            </a:rPr>
            <a:t>Emotional</a:t>
          </a:r>
          <a:r>
            <a:rPr lang="it-IT" sz="1700" kern="1200" dirty="0">
              <a:cs typeface="Calibri"/>
            </a:rPr>
            <a:t> people? --&gt; </a:t>
          </a:r>
          <a:r>
            <a:rPr lang="it-IT" sz="1700" kern="1200" dirty="0" err="1">
              <a:cs typeface="Calibri"/>
            </a:rPr>
            <a:t>Keep</a:t>
          </a:r>
          <a:r>
            <a:rPr lang="it-IT" sz="1700" kern="1200" dirty="0">
              <a:cs typeface="Calibri"/>
            </a:rPr>
            <a:t> </a:t>
          </a:r>
          <a:r>
            <a:rPr lang="it-IT" sz="1700" kern="1200" dirty="0" err="1">
              <a:cs typeface="Calibri"/>
            </a:rPr>
            <a:t>calm</a:t>
          </a:r>
          <a:r>
            <a:rPr lang="it-IT" sz="1700" kern="1200" dirty="0">
              <a:cs typeface="Calibri"/>
            </a:rPr>
            <a:t> and be </a:t>
          </a:r>
          <a:r>
            <a:rPr lang="it-IT" sz="1700" kern="1200" dirty="0" err="1">
              <a:cs typeface="Calibri"/>
            </a:rPr>
            <a:t>patient.Use</a:t>
          </a:r>
          <a:r>
            <a:rPr lang="it-IT" sz="1700" kern="1200" dirty="0">
              <a:cs typeface="Calibri"/>
            </a:rPr>
            <a:t> </a:t>
          </a:r>
          <a:r>
            <a:rPr lang="it-IT" sz="1700" kern="1200" dirty="0" err="1">
              <a:cs typeface="Calibri"/>
            </a:rPr>
            <a:t>your</a:t>
          </a:r>
          <a:r>
            <a:rPr lang="it-IT" sz="1700" kern="1200" dirty="0">
              <a:cs typeface="Calibri"/>
            </a:rPr>
            <a:t> head!</a:t>
          </a:r>
          <a:endParaRPr lang="it-IT" sz="1700" kern="1200" dirty="0">
            <a:solidFill>
              <a:srgbClr val="010000"/>
            </a:solidFill>
            <a:latin typeface="Calibri"/>
            <a:cs typeface="Calibri"/>
          </a:endParaRPr>
        </a:p>
      </dsp:txBody>
      <dsp:txXfrm>
        <a:off x="912748" y="2671"/>
        <a:ext cx="3450769" cy="2070461"/>
      </dsp:txXfrm>
    </dsp:sp>
    <dsp:sp modelId="{8F93B0CD-518E-4B1C-B031-639B206BF6B9}">
      <dsp:nvSpPr>
        <dsp:cNvPr id="0" name=""/>
        <dsp:cNvSpPr/>
      </dsp:nvSpPr>
      <dsp:spPr>
        <a:xfrm>
          <a:off x="4708594" y="2671"/>
          <a:ext cx="3450769" cy="20704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>
              <a:solidFill>
                <a:schemeClr val="tx1"/>
              </a:solidFill>
              <a:latin typeface="Constantia"/>
              <a:cs typeface="Calibri"/>
            </a:rPr>
            <a:t>People </a:t>
          </a:r>
          <a:r>
            <a:rPr lang="it-IT" sz="1700" kern="1200" dirty="0" err="1">
              <a:solidFill>
                <a:schemeClr val="tx1"/>
              </a:solidFill>
              <a:latin typeface="Constantia"/>
              <a:cs typeface="Calibri"/>
            </a:rPr>
            <a:t>have</a:t>
          </a:r>
          <a:r>
            <a:rPr lang="it-IT" sz="1700" kern="1200" dirty="0">
              <a:solidFill>
                <a:schemeClr val="tx1"/>
              </a:solidFill>
              <a:latin typeface="Constantia"/>
              <a:cs typeface="Calibri"/>
            </a:rPr>
            <a:t> a </a:t>
          </a:r>
          <a:r>
            <a:rPr lang="it-IT" sz="1700" kern="1200" dirty="0" err="1">
              <a:solidFill>
                <a:schemeClr val="tx1"/>
              </a:solidFill>
              <a:latin typeface="Constantia"/>
              <a:cs typeface="Calibri"/>
            </a:rPr>
            <a:t>passport</a:t>
          </a:r>
          <a:r>
            <a:rPr lang="it-IT" sz="1700" kern="1200" dirty="0">
              <a:solidFill>
                <a:schemeClr val="tx1"/>
              </a:solidFill>
              <a:latin typeface="Constantia"/>
              <a:cs typeface="Calibri"/>
            </a:rPr>
            <a:t> of </a:t>
          </a:r>
          <a:r>
            <a:rPr lang="it-IT" sz="1700" kern="1200" dirty="0" err="1">
              <a:solidFill>
                <a:schemeClr val="tx1"/>
              </a:solidFill>
              <a:latin typeface="Constantia"/>
              <a:cs typeface="Calibri"/>
            </a:rPr>
            <a:t>problems</a:t>
          </a:r>
          <a:r>
            <a:rPr lang="it-IT" sz="1700" kern="1200" dirty="0">
              <a:solidFill>
                <a:schemeClr val="tx1"/>
              </a:solidFill>
              <a:latin typeface="Constantia"/>
              <a:cs typeface="Calibri"/>
            </a:rPr>
            <a:t>.</a:t>
          </a:r>
        </a:p>
      </dsp:txBody>
      <dsp:txXfrm>
        <a:off x="4708594" y="2671"/>
        <a:ext cx="3450769" cy="2070461"/>
      </dsp:txXfrm>
    </dsp:sp>
    <dsp:sp modelId="{7AC83EDF-F035-4429-B93D-F4717C328A6E}">
      <dsp:nvSpPr>
        <dsp:cNvPr id="0" name=""/>
        <dsp:cNvSpPr/>
      </dsp:nvSpPr>
      <dsp:spPr>
        <a:xfrm>
          <a:off x="912748" y="2418210"/>
          <a:ext cx="3450769" cy="20704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>
              <a:cs typeface="Calibri"/>
            </a:rPr>
            <a:t>Do </a:t>
          </a:r>
          <a:r>
            <a:rPr lang="it-IT" sz="1700" kern="1200" dirty="0" err="1">
              <a:cs typeface="Calibri"/>
            </a:rPr>
            <a:t>not</a:t>
          </a:r>
          <a:r>
            <a:rPr lang="it-IT" sz="1700" kern="1200" dirty="0">
              <a:cs typeface="Calibri"/>
            </a:rPr>
            <a:t> take </a:t>
          </a:r>
          <a:r>
            <a:rPr lang="it-IT" sz="1700" kern="1200" dirty="0" err="1">
              <a:cs typeface="Calibri"/>
            </a:rPr>
            <a:t>problems</a:t>
          </a:r>
          <a:r>
            <a:rPr lang="it-IT" sz="1700" kern="1200" dirty="0">
              <a:cs typeface="Calibri"/>
            </a:rPr>
            <a:t> </a:t>
          </a:r>
          <a:r>
            <a:rPr lang="it-IT" sz="1700" kern="1200" dirty="0" err="1">
              <a:cs typeface="Calibri"/>
            </a:rPr>
            <a:t>personally</a:t>
          </a:r>
          <a:r>
            <a:rPr lang="it-IT" sz="1700" kern="1200" dirty="0">
              <a:cs typeface="Calibri"/>
            </a:rPr>
            <a:t>.</a:t>
          </a:r>
          <a:endParaRPr lang="it-IT" sz="1700" kern="1200" dirty="0">
            <a:solidFill>
              <a:srgbClr val="010000"/>
            </a:solidFill>
            <a:latin typeface="Calibri"/>
            <a:cs typeface="Calibri"/>
          </a:endParaRPr>
        </a:p>
      </dsp:txBody>
      <dsp:txXfrm>
        <a:off x="912748" y="2418210"/>
        <a:ext cx="3450769" cy="2070461"/>
      </dsp:txXfrm>
    </dsp:sp>
    <dsp:sp modelId="{8D33E9FB-E040-473D-A917-E41A6788910E}">
      <dsp:nvSpPr>
        <dsp:cNvPr id="0" name=""/>
        <dsp:cNvSpPr/>
      </dsp:nvSpPr>
      <dsp:spPr>
        <a:xfrm>
          <a:off x="4708594" y="2418210"/>
          <a:ext cx="3450769" cy="20704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 err="1">
              <a:cs typeface="Calibri"/>
            </a:rPr>
            <a:t>Beware</a:t>
          </a:r>
          <a:r>
            <a:rPr lang="it-IT" sz="1700" kern="1200" dirty="0">
              <a:cs typeface="Calibri"/>
            </a:rPr>
            <a:t> of culture-</a:t>
          </a:r>
          <a:r>
            <a:rPr lang="it-IT" sz="1700" kern="1200" dirty="0" err="1">
              <a:cs typeface="Calibri"/>
            </a:rPr>
            <a:t>bound</a:t>
          </a:r>
          <a:r>
            <a:rPr lang="it-IT" sz="1700" kern="1200" dirty="0">
              <a:cs typeface="Calibri"/>
            </a:rPr>
            <a:t> </a:t>
          </a:r>
          <a:r>
            <a:rPr lang="it-IT" sz="1700" kern="1200" dirty="0" err="1">
              <a:cs typeface="Calibri"/>
            </a:rPr>
            <a:t>elements</a:t>
          </a:r>
          <a:r>
            <a:rPr lang="it-IT" sz="1700" kern="1200" dirty="0">
              <a:cs typeface="Calibri"/>
            </a:rPr>
            <a:t>, e.g. </a:t>
          </a:r>
          <a:r>
            <a:rPr lang="it-IT" sz="1700" kern="1200" dirty="0" err="1">
              <a:cs typeface="Calibri"/>
            </a:rPr>
            <a:t>refund</a:t>
          </a:r>
          <a:r>
            <a:rPr lang="it-IT" sz="1700" kern="1200" dirty="0">
              <a:cs typeface="Calibri"/>
            </a:rPr>
            <a:t> policy (</a:t>
          </a:r>
          <a:r>
            <a:rPr lang="it-IT" sz="1700" kern="1200" dirty="0" err="1">
              <a:cs typeface="Calibri"/>
            </a:rPr>
            <a:t>Ireland</a:t>
          </a:r>
          <a:r>
            <a:rPr lang="it-IT" sz="1700" kern="1200" dirty="0">
              <a:cs typeface="Calibri"/>
            </a:rPr>
            <a:t> and USA).</a:t>
          </a:r>
          <a:endParaRPr lang="it-IT" sz="1700" kern="1200" dirty="0">
            <a:solidFill>
              <a:srgbClr val="010000"/>
            </a:solidFill>
            <a:latin typeface="Calibri"/>
            <a:cs typeface="Calibri"/>
          </a:endParaRPr>
        </a:p>
      </dsp:txBody>
      <dsp:txXfrm>
        <a:off x="4708594" y="2418210"/>
        <a:ext cx="3450769" cy="2070461"/>
      </dsp:txXfrm>
    </dsp:sp>
    <dsp:sp modelId="{38A2464F-D7E8-4171-8310-DA7D1721D12F}">
      <dsp:nvSpPr>
        <dsp:cNvPr id="0" name=""/>
        <dsp:cNvSpPr/>
      </dsp:nvSpPr>
      <dsp:spPr>
        <a:xfrm>
          <a:off x="2810671" y="4833748"/>
          <a:ext cx="3450769" cy="20704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 err="1">
              <a:solidFill>
                <a:schemeClr val="tx1"/>
              </a:solidFill>
              <a:latin typeface="Constantia"/>
              <a:cs typeface="Calibri"/>
            </a:rPr>
            <a:t>Problem</a:t>
          </a:r>
          <a:r>
            <a:rPr lang="it-IT" sz="1700" kern="1200" dirty="0">
              <a:solidFill>
                <a:schemeClr val="tx1"/>
              </a:solidFill>
              <a:latin typeface="Constantia"/>
              <a:cs typeface="Calibri"/>
            </a:rPr>
            <a:t>(s) </a:t>
          </a:r>
          <a:r>
            <a:rPr lang="it-IT" sz="1700" kern="1200" dirty="0" err="1">
              <a:solidFill>
                <a:schemeClr val="tx1"/>
              </a:solidFill>
              <a:latin typeface="Constantia"/>
              <a:cs typeface="Calibri"/>
            </a:rPr>
            <a:t>solved</a:t>
          </a:r>
          <a:r>
            <a:rPr lang="it-IT" sz="1700" kern="1200" dirty="0">
              <a:solidFill>
                <a:schemeClr val="tx1"/>
              </a:solidFill>
              <a:latin typeface="Constantia"/>
              <a:cs typeface="Calibri"/>
            </a:rPr>
            <a:t>? --&gt; </a:t>
          </a:r>
          <a:r>
            <a:rPr lang="it-IT" sz="1700" kern="1200" dirty="0" err="1">
              <a:solidFill>
                <a:schemeClr val="tx1"/>
              </a:solidFill>
              <a:latin typeface="Constantia"/>
              <a:cs typeface="Calibri"/>
            </a:rPr>
            <a:t>Loyal</a:t>
          </a:r>
          <a:r>
            <a:rPr lang="it-IT" sz="1700" kern="1200" dirty="0">
              <a:solidFill>
                <a:schemeClr val="tx1"/>
              </a:solidFill>
              <a:latin typeface="Constantia"/>
              <a:cs typeface="Calibri"/>
            </a:rPr>
            <a:t> customer + new sales!</a:t>
          </a:r>
        </a:p>
      </dsp:txBody>
      <dsp:txXfrm>
        <a:off x="2810671" y="4833748"/>
        <a:ext cx="3450769" cy="20704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5CF16C-6E47-4836-A122-43A24FBF6F5F}">
      <dsp:nvSpPr>
        <dsp:cNvPr id="0" name=""/>
        <dsp:cNvSpPr/>
      </dsp:nvSpPr>
      <dsp:spPr>
        <a:xfrm>
          <a:off x="3558480" y="322"/>
          <a:ext cx="2027039" cy="13175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err="1">
              <a:solidFill>
                <a:schemeClr val="bg1"/>
              </a:solidFill>
              <a:latin typeface="Calibri"/>
            </a:rPr>
            <a:t>Movement</a:t>
          </a:r>
          <a:r>
            <a:rPr lang="it-IT" sz="1800" b="1" i="0" u="none" strike="noStrike" kern="1200" cap="none" baseline="0" noProof="0" dirty="0">
              <a:solidFill>
                <a:schemeClr val="bg1"/>
              </a:solidFill>
              <a:latin typeface="Calibri"/>
              <a:cs typeface="Calibri"/>
            </a:rPr>
            <a:t> from a place to </a:t>
          </a:r>
          <a:r>
            <a:rPr lang="it-IT" sz="1800" b="1" i="0" u="none" strike="noStrike" kern="1200" cap="none" baseline="0" noProof="0" dirty="0" err="1">
              <a:solidFill>
                <a:schemeClr val="bg1"/>
              </a:solidFill>
              <a:latin typeface="Calibri"/>
              <a:cs typeface="Calibri"/>
            </a:rPr>
            <a:t>another</a:t>
          </a:r>
          <a:endParaRPr lang="it-IT" sz="1800" b="1" i="0" u="none" strike="noStrike" kern="1200" cap="none" baseline="0" noProof="0" dirty="0" err="1">
            <a:solidFill>
              <a:srgbClr val="010000"/>
            </a:solidFill>
            <a:latin typeface="Calibri"/>
            <a:cs typeface="Calibri"/>
          </a:endParaRPr>
        </a:p>
      </dsp:txBody>
      <dsp:txXfrm>
        <a:off x="3558480" y="322"/>
        <a:ext cx="2027039" cy="1317575"/>
      </dsp:txXfrm>
    </dsp:sp>
    <dsp:sp modelId="{CC5167A7-51BA-498E-8393-8031938E29CE}">
      <dsp:nvSpPr>
        <dsp:cNvPr id="0" name=""/>
        <dsp:cNvSpPr/>
      </dsp:nvSpPr>
      <dsp:spPr>
        <a:xfrm>
          <a:off x="2393455" y="659110"/>
          <a:ext cx="4357089" cy="4357089"/>
        </a:xfrm>
        <a:custGeom>
          <a:avLst/>
          <a:gdLst/>
          <a:ahLst/>
          <a:cxnLst/>
          <a:rect l="0" t="0" r="0" b="0"/>
          <a:pathLst>
            <a:path>
              <a:moveTo>
                <a:pt x="3206692" y="257875"/>
              </a:moveTo>
              <a:arcTo wR="2178544" hR="2178544" stAng="17889628" swAng="262814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D9A0AF-314C-48A6-89B7-D153FB7E0891}">
      <dsp:nvSpPr>
        <dsp:cNvPr id="0" name=""/>
        <dsp:cNvSpPr/>
      </dsp:nvSpPr>
      <dsp:spPr>
        <a:xfrm>
          <a:off x="5737025" y="2178867"/>
          <a:ext cx="2027039" cy="13175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chemeClr val="bg1"/>
              </a:solidFill>
              <a:latin typeface="Calibri"/>
            </a:rPr>
            <a:t>Visiting </a:t>
          </a:r>
          <a:r>
            <a:rPr lang="it-IT" sz="1800" b="1" kern="1200" dirty="0" err="1">
              <a:solidFill>
                <a:schemeClr val="bg1"/>
              </a:solidFill>
              <a:latin typeface="Calibri"/>
            </a:rPr>
            <a:t>monuments</a:t>
          </a:r>
          <a:r>
            <a:rPr lang="it-IT" sz="1800" b="1" kern="1200" dirty="0">
              <a:solidFill>
                <a:schemeClr val="bg1"/>
              </a:solidFill>
              <a:latin typeface="Calibri"/>
            </a:rPr>
            <a:t> and </a:t>
          </a:r>
          <a:r>
            <a:rPr lang="it-IT" sz="1800" b="1" kern="1200" dirty="0" err="1">
              <a:solidFill>
                <a:schemeClr val="bg1"/>
              </a:solidFill>
              <a:latin typeface="Calibri"/>
            </a:rPr>
            <a:t>other</a:t>
          </a:r>
          <a:r>
            <a:rPr lang="it-IT" sz="1800" b="1" kern="1200" dirty="0">
              <a:solidFill>
                <a:schemeClr val="bg1"/>
              </a:solidFill>
              <a:latin typeface="Calibri"/>
            </a:rPr>
            <a:t> places of </a:t>
          </a:r>
          <a:r>
            <a:rPr lang="it-IT" sz="1800" b="1" kern="1200" dirty="0" err="1">
              <a:solidFill>
                <a:schemeClr val="bg1"/>
              </a:solidFill>
              <a:latin typeface="Calibri"/>
            </a:rPr>
            <a:t>interest</a:t>
          </a:r>
          <a:endParaRPr lang="it-IT" sz="1800" b="1" kern="1200" dirty="0">
            <a:solidFill>
              <a:schemeClr val="bg1"/>
            </a:solidFill>
          </a:endParaRPr>
        </a:p>
      </dsp:txBody>
      <dsp:txXfrm>
        <a:off x="5737025" y="2178867"/>
        <a:ext cx="2027039" cy="1317575"/>
      </dsp:txXfrm>
    </dsp:sp>
    <dsp:sp modelId="{3E3E1F16-8909-4D03-B6C5-4B9DC461F44E}">
      <dsp:nvSpPr>
        <dsp:cNvPr id="0" name=""/>
        <dsp:cNvSpPr/>
      </dsp:nvSpPr>
      <dsp:spPr>
        <a:xfrm>
          <a:off x="2393455" y="659110"/>
          <a:ext cx="4357089" cy="4357089"/>
        </a:xfrm>
        <a:custGeom>
          <a:avLst/>
          <a:gdLst/>
          <a:ahLst/>
          <a:cxnLst/>
          <a:rect l="0" t="0" r="0" b="0"/>
          <a:pathLst>
            <a:path>
              <a:moveTo>
                <a:pt x="4250026" y="2853097"/>
              </a:moveTo>
              <a:arcTo wR="2178544" hR="2178544" stAng="1082232" swAng="262814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CCB3E-14F6-49E0-AA75-2EE3AB0683AA}">
      <dsp:nvSpPr>
        <dsp:cNvPr id="0" name=""/>
        <dsp:cNvSpPr/>
      </dsp:nvSpPr>
      <dsp:spPr>
        <a:xfrm>
          <a:off x="3558480" y="4357412"/>
          <a:ext cx="2027039" cy="13175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err="1">
              <a:solidFill>
                <a:schemeClr val="bg1"/>
              </a:solidFill>
              <a:latin typeface="Calibri"/>
            </a:rPr>
            <a:t>Satisfaction</a:t>
          </a:r>
          <a:r>
            <a:rPr lang="it-IT" sz="1800" b="1" kern="1200" dirty="0">
              <a:solidFill>
                <a:schemeClr val="bg1"/>
              </a:solidFill>
              <a:latin typeface="Calibri"/>
            </a:rPr>
            <a:t> of </a:t>
          </a:r>
          <a:r>
            <a:rPr lang="it-IT" sz="1800" b="1" kern="1200" dirty="0" err="1">
              <a:solidFill>
                <a:schemeClr val="bg1"/>
              </a:solidFill>
              <a:latin typeface="Calibri"/>
            </a:rPr>
            <a:t>needs</a:t>
          </a:r>
          <a:endParaRPr lang="it-IT" sz="1800" b="1" kern="1200" dirty="0">
            <a:solidFill>
              <a:schemeClr val="bg1"/>
            </a:solidFill>
          </a:endParaRPr>
        </a:p>
      </dsp:txBody>
      <dsp:txXfrm>
        <a:off x="3558480" y="4357412"/>
        <a:ext cx="2027039" cy="1317575"/>
      </dsp:txXfrm>
    </dsp:sp>
    <dsp:sp modelId="{6D800552-8DE7-450B-A457-FE0F76812BCE}">
      <dsp:nvSpPr>
        <dsp:cNvPr id="0" name=""/>
        <dsp:cNvSpPr/>
      </dsp:nvSpPr>
      <dsp:spPr>
        <a:xfrm>
          <a:off x="2393455" y="659110"/>
          <a:ext cx="4357089" cy="4357089"/>
        </a:xfrm>
        <a:custGeom>
          <a:avLst/>
          <a:gdLst/>
          <a:ahLst/>
          <a:cxnLst/>
          <a:rect l="0" t="0" r="0" b="0"/>
          <a:pathLst>
            <a:path>
              <a:moveTo>
                <a:pt x="1150396" y="4099213"/>
              </a:moveTo>
              <a:arcTo wR="2178544" hR="2178544" stAng="7089628" swAng="262814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5410D-C124-4BE4-9C1F-576E110BD9CD}">
      <dsp:nvSpPr>
        <dsp:cNvPr id="0" name=""/>
        <dsp:cNvSpPr/>
      </dsp:nvSpPr>
      <dsp:spPr>
        <a:xfrm>
          <a:off x="1379935" y="2178867"/>
          <a:ext cx="2027039" cy="13175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chemeClr val="bg1"/>
              </a:solidFill>
              <a:latin typeface="Calibri"/>
            </a:rPr>
            <a:t>The </a:t>
          </a:r>
          <a:r>
            <a:rPr lang="it-IT" sz="1800" b="1" kern="1200" dirty="0" err="1">
              <a:solidFill>
                <a:schemeClr val="bg1"/>
              </a:solidFill>
              <a:latin typeface="Calibri"/>
            </a:rPr>
            <a:t>world's</a:t>
          </a:r>
          <a:r>
            <a:rPr lang="it-IT" sz="1800" b="1" kern="1200" dirty="0">
              <a:solidFill>
                <a:schemeClr val="bg1"/>
              </a:solidFill>
              <a:latin typeface="Calibri"/>
            </a:rPr>
            <a:t> </a:t>
          </a:r>
          <a:r>
            <a:rPr lang="it-IT" sz="1800" b="1" kern="1200" dirty="0" err="1">
              <a:solidFill>
                <a:schemeClr val="bg1"/>
              </a:solidFill>
              <a:latin typeface="Calibri"/>
            </a:rPr>
            <a:t>largest</a:t>
          </a:r>
          <a:r>
            <a:rPr lang="it-IT" sz="1800" b="1" kern="1200" dirty="0">
              <a:solidFill>
                <a:schemeClr val="bg1"/>
              </a:solidFill>
              <a:latin typeface="Calibri"/>
            </a:rPr>
            <a:t> and </a:t>
          </a:r>
          <a:r>
            <a:rPr lang="it-IT" sz="1800" b="1" kern="1200" dirty="0" err="1">
              <a:solidFill>
                <a:schemeClr val="bg1"/>
              </a:solidFill>
              <a:latin typeface="Calibri"/>
            </a:rPr>
            <a:t>fastest</a:t>
          </a:r>
          <a:r>
            <a:rPr lang="it-IT" sz="1800" b="1" kern="1200" dirty="0">
              <a:solidFill>
                <a:schemeClr val="bg1"/>
              </a:solidFill>
              <a:latin typeface="Calibri"/>
            </a:rPr>
            <a:t> </a:t>
          </a:r>
          <a:r>
            <a:rPr lang="it-IT" sz="1800" b="1" kern="1200" dirty="0" err="1">
              <a:solidFill>
                <a:schemeClr val="bg1"/>
              </a:solidFill>
              <a:latin typeface="Calibri"/>
            </a:rPr>
            <a:t>growing</a:t>
          </a:r>
          <a:r>
            <a:rPr lang="it-IT" sz="1800" b="1" kern="1200" dirty="0">
              <a:solidFill>
                <a:schemeClr val="bg1"/>
              </a:solidFill>
              <a:latin typeface="Calibri"/>
            </a:rPr>
            <a:t> </a:t>
          </a:r>
          <a:r>
            <a:rPr lang="it-IT" sz="1800" b="1" kern="1200" dirty="0" err="1">
              <a:solidFill>
                <a:schemeClr val="bg1"/>
              </a:solidFill>
              <a:latin typeface="Calibri"/>
            </a:rPr>
            <a:t>industry</a:t>
          </a:r>
          <a:endParaRPr lang="it-IT" sz="1800" b="1" kern="1200" dirty="0">
            <a:solidFill>
              <a:schemeClr val="bg1"/>
            </a:solidFill>
          </a:endParaRPr>
        </a:p>
      </dsp:txBody>
      <dsp:txXfrm>
        <a:off x="1379935" y="2178867"/>
        <a:ext cx="2027039" cy="1317575"/>
      </dsp:txXfrm>
    </dsp:sp>
    <dsp:sp modelId="{F338E10B-41D2-43D3-BAD4-4BD551821B73}">
      <dsp:nvSpPr>
        <dsp:cNvPr id="0" name=""/>
        <dsp:cNvSpPr/>
      </dsp:nvSpPr>
      <dsp:spPr>
        <a:xfrm>
          <a:off x="2393455" y="659110"/>
          <a:ext cx="4357089" cy="4357089"/>
        </a:xfrm>
        <a:custGeom>
          <a:avLst/>
          <a:gdLst/>
          <a:ahLst/>
          <a:cxnLst/>
          <a:rect l="0" t="0" r="0" b="0"/>
          <a:pathLst>
            <a:path>
              <a:moveTo>
                <a:pt x="107063" y="1503992"/>
              </a:moveTo>
              <a:arcTo wR="2178544" hR="2178544" stAng="11882232" swAng="262814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5B97A0-465B-4AB1-9EAD-028AC08EC3F5}">
      <dsp:nvSpPr>
        <dsp:cNvPr id="0" name=""/>
        <dsp:cNvSpPr/>
      </dsp:nvSpPr>
      <dsp:spPr>
        <a:xfrm>
          <a:off x="3002217" y="987"/>
          <a:ext cx="1939416" cy="1260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>
              <a:solidFill>
                <a:schemeClr val="bg1"/>
              </a:solidFill>
              <a:latin typeface="Calibri"/>
            </a:rPr>
            <a:t>INCOMING</a:t>
          </a:r>
          <a:r>
            <a:rPr lang="it-IT" sz="1200" b="1" i="0" u="none" strike="noStrike" kern="1200" cap="none" baseline="0" noProof="0" dirty="0">
              <a:solidFill>
                <a:schemeClr val="bg1"/>
              </a:solidFill>
              <a:latin typeface="Calibri"/>
              <a:cs typeface="Calibri"/>
            </a:rPr>
            <a:t>/INBOUND</a:t>
          </a:r>
          <a:endParaRPr lang="it-IT" sz="1200" b="1" i="0" u="none" strike="noStrike" kern="1200" cap="none" baseline="0" noProof="0" dirty="0">
            <a:solidFill>
              <a:srgbClr val="010000"/>
            </a:solidFill>
            <a:latin typeface="Calibri"/>
            <a:cs typeface="Calibri"/>
          </a:endParaRPr>
        </a:p>
      </dsp:txBody>
      <dsp:txXfrm>
        <a:off x="3002217" y="987"/>
        <a:ext cx="1939416" cy="1260620"/>
      </dsp:txXfrm>
    </dsp:sp>
    <dsp:sp modelId="{BBA1E290-FFCD-496E-9CA0-C1ADB8B920C5}">
      <dsp:nvSpPr>
        <dsp:cNvPr id="0" name=""/>
        <dsp:cNvSpPr/>
      </dsp:nvSpPr>
      <dsp:spPr>
        <a:xfrm>
          <a:off x="1452477" y="631298"/>
          <a:ext cx="5038895" cy="5038895"/>
        </a:xfrm>
        <a:custGeom>
          <a:avLst/>
          <a:gdLst/>
          <a:ahLst/>
          <a:cxnLst/>
          <a:rect l="0" t="0" r="0" b="0"/>
          <a:pathLst>
            <a:path>
              <a:moveTo>
                <a:pt x="3502489" y="199696"/>
              </a:moveTo>
              <a:arcTo wR="2519447" hR="2519447" stAng="17577948" swAng="196230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8C5ED-95E6-4C99-B7DC-FB7C169D3593}">
      <dsp:nvSpPr>
        <dsp:cNvPr id="0" name=""/>
        <dsp:cNvSpPr/>
      </dsp:nvSpPr>
      <dsp:spPr>
        <a:xfrm>
          <a:off x="5398354" y="1741883"/>
          <a:ext cx="1939416" cy="1260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>
              <a:solidFill>
                <a:schemeClr val="bg1"/>
              </a:solidFill>
              <a:latin typeface="Calibri"/>
            </a:rPr>
            <a:t>OUTBOUND</a:t>
          </a:r>
          <a:endParaRPr lang="it-IT" sz="1200" b="1" kern="1200" dirty="0">
            <a:solidFill>
              <a:schemeClr val="bg1"/>
            </a:solidFill>
          </a:endParaRPr>
        </a:p>
      </dsp:txBody>
      <dsp:txXfrm>
        <a:off x="5398354" y="1741883"/>
        <a:ext cx="1939416" cy="1260620"/>
      </dsp:txXfrm>
    </dsp:sp>
    <dsp:sp modelId="{1872FC80-4A5C-4FFF-85B3-9FA4C719ABBB}">
      <dsp:nvSpPr>
        <dsp:cNvPr id="0" name=""/>
        <dsp:cNvSpPr/>
      </dsp:nvSpPr>
      <dsp:spPr>
        <a:xfrm>
          <a:off x="1452477" y="631298"/>
          <a:ext cx="5038895" cy="5038895"/>
        </a:xfrm>
        <a:custGeom>
          <a:avLst/>
          <a:gdLst/>
          <a:ahLst/>
          <a:cxnLst/>
          <a:rect l="0" t="0" r="0" b="0"/>
          <a:pathLst>
            <a:path>
              <a:moveTo>
                <a:pt x="5035427" y="2387314"/>
              </a:moveTo>
              <a:arcTo wR="2519447" hR="2519447" stAng="21419624" swAng="219689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43EF7-2806-4F16-A2A6-E8CC6F5DF665}">
      <dsp:nvSpPr>
        <dsp:cNvPr id="0" name=""/>
        <dsp:cNvSpPr/>
      </dsp:nvSpPr>
      <dsp:spPr>
        <a:xfrm>
          <a:off x="4483111" y="4558711"/>
          <a:ext cx="1939416" cy="1260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>
              <a:solidFill>
                <a:schemeClr val="bg1"/>
              </a:solidFill>
              <a:latin typeface="Calibri"/>
            </a:rPr>
            <a:t>DOMESTIC</a:t>
          </a:r>
          <a:endParaRPr lang="it-IT" sz="1200" b="1" kern="1200" dirty="0">
            <a:solidFill>
              <a:schemeClr val="bg1"/>
            </a:solidFill>
          </a:endParaRPr>
        </a:p>
      </dsp:txBody>
      <dsp:txXfrm>
        <a:off x="4483111" y="4558711"/>
        <a:ext cx="1939416" cy="1260620"/>
      </dsp:txXfrm>
    </dsp:sp>
    <dsp:sp modelId="{4DB20B35-972D-4777-AEBD-B457CA928E32}">
      <dsp:nvSpPr>
        <dsp:cNvPr id="0" name=""/>
        <dsp:cNvSpPr/>
      </dsp:nvSpPr>
      <dsp:spPr>
        <a:xfrm>
          <a:off x="1452477" y="631298"/>
          <a:ext cx="5038895" cy="5038895"/>
        </a:xfrm>
        <a:custGeom>
          <a:avLst/>
          <a:gdLst/>
          <a:ahLst/>
          <a:cxnLst/>
          <a:rect l="0" t="0" r="0" b="0"/>
          <a:pathLst>
            <a:path>
              <a:moveTo>
                <a:pt x="3020618" y="4988545"/>
              </a:moveTo>
              <a:arcTo wR="2519447" hR="2519447" stAng="4711569" swAng="137686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7FB3E-CDBA-45E8-B28A-878B6EEC72A6}">
      <dsp:nvSpPr>
        <dsp:cNvPr id="0" name=""/>
        <dsp:cNvSpPr/>
      </dsp:nvSpPr>
      <dsp:spPr>
        <a:xfrm>
          <a:off x="1521323" y="4558711"/>
          <a:ext cx="1939416" cy="1260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>
              <a:solidFill>
                <a:schemeClr val="bg1"/>
              </a:solidFill>
              <a:latin typeface="Calibri"/>
            </a:rPr>
            <a:t>STAYCATION</a:t>
          </a:r>
          <a:endParaRPr lang="it-IT" sz="1200" b="1" kern="1200" dirty="0">
            <a:solidFill>
              <a:schemeClr val="bg1"/>
            </a:solidFill>
          </a:endParaRPr>
        </a:p>
      </dsp:txBody>
      <dsp:txXfrm>
        <a:off x="1521323" y="4558711"/>
        <a:ext cx="1939416" cy="1260620"/>
      </dsp:txXfrm>
    </dsp:sp>
    <dsp:sp modelId="{9A75F6DA-82FF-4D94-A8B8-E0C42CDAEEDA}">
      <dsp:nvSpPr>
        <dsp:cNvPr id="0" name=""/>
        <dsp:cNvSpPr/>
      </dsp:nvSpPr>
      <dsp:spPr>
        <a:xfrm>
          <a:off x="1452477" y="631298"/>
          <a:ext cx="5038895" cy="5038895"/>
        </a:xfrm>
        <a:custGeom>
          <a:avLst/>
          <a:gdLst/>
          <a:ahLst/>
          <a:cxnLst/>
          <a:rect l="0" t="0" r="0" b="0"/>
          <a:pathLst>
            <a:path>
              <a:moveTo>
                <a:pt x="421156" y="3914004"/>
              </a:moveTo>
              <a:arcTo wR="2519447" hR="2519447" stAng="8783482" swAng="219689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FBACE-5878-4344-A5E7-0C9CCD53453A}">
      <dsp:nvSpPr>
        <dsp:cNvPr id="0" name=""/>
        <dsp:cNvSpPr/>
      </dsp:nvSpPr>
      <dsp:spPr>
        <a:xfrm>
          <a:off x="606080" y="1741883"/>
          <a:ext cx="1939416" cy="1260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>
              <a:solidFill>
                <a:schemeClr val="bg1"/>
              </a:solidFill>
              <a:latin typeface="Calibri"/>
            </a:rPr>
            <a:t>DAY TRIPPERS/EXCURSIONISTS</a:t>
          </a:r>
          <a:endParaRPr lang="it-IT" sz="1200" b="1" kern="1200" dirty="0">
            <a:solidFill>
              <a:schemeClr val="bg1"/>
            </a:solidFill>
          </a:endParaRPr>
        </a:p>
      </dsp:txBody>
      <dsp:txXfrm>
        <a:off x="606080" y="1741883"/>
        <a:ext cx="1939416" cy="1260620"/>
      </dsp:txXfrm>
    </dsp:sp>
    <dsp:sp modelId="{AA1633C4-589D-49A6-B361-DA4904C37EEE}">
      <dsp:nvSpPr>
        <dsp:cNvPr id="0" name=""/>
        <dsp:cNvSpPr/>
      </dsp:nvSpPr>
      <dsp:spPr>
        <a:xfrm>
          <a:off x="1452477" y="631298"/>
          <a:ext cx="5038895" cy="5038895"/>
        </a:xfrm>
        <a:custGeom>
          <a:avLst/>
          <a:gdLst/>
          <a:ahLst/>
          <a:cxnLst/>
          <a:rect l="0" t="0" r="0" b="0"/>
          <a:pathLst>
            <a:path>
              <a:moveTo>
                <a:pt x="438857" y="1098616"/>
              </a:moveTo>
              <a:arcTo wR="2519447" hR="2519447" stAng="12859745" swAng="196230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896646-4771-4F31-A440-6085509385C9}">
      <dsp:nvSpPr>
        <dsp:cNvPr id="0" name=""/>
        <dsp:cNvSpPr/>
      </dsp:nvSpPr>
      <dsp:spPr>
        <a:xfrm>
          <a:off x="3763531" y="2418199"/>
          <a:ext cx="1616936" cy="16169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b="1" kern="1200" dirty="0">
              <a:solidFill>
                <a:srgbClr val="FFC000"/>
              </a:solidFill>
            </a:rPr>
            <a:t>Carnival group</a:t>
          </a:r>
        </a:p>
      </dsp:txBody>
      <dsp:txXfrm>
        <a:off x="3763531" y="2418199"/>
        <a:ext cx="1616936" cy="1616936"/>
      </dsp:txXfrm>
    </dsp:sp>
    <dsp:sp modelId="{03642401-3BE7-4541-8B07-1348E89BF797}">
      <dsp:nvSpPr>
        <dsp:cNvPr id="0" name=""/>
        <dsp:cNvSpPr/>
      </dsp:nvSpPr>
      <dsp:spPr>
        <a:xfrm rot="16200000">
          <a:off x="4322981" y="1687569"/>
          <a:ext cx="498036" cy="549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700" kern="1200"/>
        </a:p>
      </dsp:txBody>
      <dsp:txXfrm rot="16200000">
        <a:off x="4322981" y="1687569"/>
        <a:ext cx="498036" cy="549758"/>
      </dsp:txXfrm>
    </dsp:sp>
    <dsp:sp modelId="{CC77B0B5-6218-496C-B1F9-AD7935CAFAEC}">
      <dsp:nvSpPr>
        <dsp:cNvPr id="0" name=""/>
        <dsp:cNvSpPr/>
      </dsp:nvSpPr>
      <dsp:spPr>
        <a:xfrm>
          <a:off x="2799863" y="23265"/>
          <a:ext cx="3544272" cy="1455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Costa </a:t>
          </a:r>
          <a:r>
            <a:rPr lang="it-IT" sz="2000" kern="1200" dirty="0" err="1"/>
            <a:t>NeoRiviera</a:t>
          </a:r>
          <a:r>
            <a:rPr lang="it-IT" sz="2000" kern="1200" dirty="0"/>
            <a:t> </a:t>
          </a:r>
          <a:r>
            <a:rPr lang="it-IT" sz="2800" kern="1200" dirty="0"/>
            <a:t>(</a:t>
          </a:r>
          <a:r>
            <a:rPr lang="it-IT" sz="2000" kern="1200" dirty="0"/>
            <a:t>Ex Ibero </a:t>
          </a:r>
          <a:r>
            <a:rPr lang="it-IT" sz="2000" kern="1200" dirty="0" err="1"/>
            <a:t>Cruceros</a:t>
          </a:r>
          <a:r>
            <a:rPr lang="it-IT" sz="2000" kern="1200" dirty="0"/>
            <a:t>)</a:t>
          </a:r>
        </a:p>
      </dsp:txBody>
      <dsp:txXfrm>
        <a:off x="2799863" y="23265"/>
        <a:ext cx="3544272" cy="1455242"/>
      </dsp:txXfrm>
    </dsp:sp>
    <dsp:sp modelId="{8B47D7A9-6235-4A4C-8D03-4F1525F6B039}">
      <dsp:nvSpPr>
        <dsp:cNvPr id="0" name=""/>
        <dsp:cNvSpPr/>
      </dsp:nvSpPr>
      <dsp:spPr>
        <a:xfrm rot="19490463">
          <a:off x="5443961" y="2038172"/>
          <a:ext cx="850286" cy="549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700" kern="1200"/>
        </a:p>
      </dsp:txBody>
      <dsp:txXfrm rot="19490463">
        <a:off x="5443961" y="2038172"/>
        <a:ext cx="850286" cy="549758"/>
      </dsp:txXfrm>
    </dsp:sp>
    <dsp:sp modelId="{626416B7-A5C1-4A07-B381-6E759B3D839B}">
      <dsp:nvSpPr>
        <dsp:cNvPr id="0" name=""/>
        <dsp:cNvSpPr/>
      </dsp:nvSpPr>
      <dsp:spPr>
        <a:xfrm>
          <a:off x="6411840" y="690654"/>
          <a:ext cx="1455242" cy="1455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/>
            <a:t>AIDA</a:t>
          </a:r>
        </a:p>
      </dsp:txBody>
      <dsp:txXfrm>
        <a:off x="6411840" y="690654"/>
        <a:ext cx="1455242" cy="1455242"/>
      </dsp:txXfrm>
    </dsp:sp>
    <dsp:sp modelId="{F2DCDCEE-09AA-43EC-93A2-3150A1829A50}">
      <dsp:nvSpPr>
        <dsp:cNvPr id="0" name=""/>
        <dsp:cNvSpPr/>
      </dsp:nvSpPr>
      <dsp:spPr>
        <a:xfrm rot="21312558">
          <a:off x="5675486" y="2829005"/>
          <a:ext cx="723098" cy="549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700" kern="1200"/>
        </a:p>
      </dsp:txBody>
      <dsp:txXfrm rot="21312558">
        <a:off x="5675486" y="2829005"/>
        <a:ext cx="723098" cy="549758"/>
      </dsp:txXfrm>
    </dsp:sp>
    <dsp:sp modelId="{7380EDE5-1D79-4D9D-9A8D-071AE9586BDA}">
      <dsp:nvSpPr>
        <dsp:cNvPr id="0" name=""/>
        <dsp:cNvSpPr/>
      </dsp:nvSpPr>
      <dsp:spPr>
        <a:xfrm>
          <a:off x="6734672" y="2256813"/>
          <a:ext cx="1455242" cy="1455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Costa Cruises S.p.A.</a:t>
          </a:r>
          <a:endParaRPr lang="it-IT" sz="1700" kern="1200" dirty="0"/>
        </a:p>
      </dsp:txBody>
      <dsp:txXfrm>
        <a:off x="6734672" y="2256813"/>
        <a:ext cx="1455242" cy="1455242"/>
      </dsp:txXfrm>
    </dsp:sp>
    <dsp:sp modelId="{7A1F3365-A6E5-4EF5-91E6-42098E1F6A79}">
      <dsp:nvSpPr>
        <dsp:cNvPr id="0" name=""/>
        <dsp:cNvSpPr/>
      </dsp:nvSpPr>
      <dsp:spPr>
        <a:xfrm rot="1605622">
          <a:off x="5581508" y="3689563"/>
          <a:ext cx="907103" cy="549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700" kern="1200"/>
        </a:p>
      </dsp:txBody>
      <dsp:txXfrm rot="1605622">
        <a:off x="5581508" y="3689563"/>
        <a:ext cx="907103" cy="549758"/>
      </dsp:txXfrm>
    </dsp:sp>
    <dsp:sp modelId="{02C91358-E09E-4AFE-82CD-0E19F6C5C56A}">
      <dsp:nvSpPr>
        <dsp:cNvPr id="0" name=""/>
        <dsp:cNvSpPr/>
      </dsp:nvSpPr>
      <dsp:spPr>
        <a:xfrm>
          <a:off x="6744157" y="3961313"/>
          <a:ext cx="1455242" cy="1455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err="1"/>
            <a:t>Princess</a:t>
          </a:r>
          <a:r>
            <a:rPr lang="it-IT" sz="2000" kern="1200" dirty="0"/>
            <a:t> Cruises</a:t>
          </a:r>
          <a:endParaRPr lang="it-IT" sz="1700" kern="1200" dirty="0"/>
        </a:p>
      </dsp:txBody>
      <dsp:txXfrm>
        <a:off x="6744157" y="3961313"/>
        <a:ext cx="1455242" cy="1455242"/>
      </dsp:txXfrm>
    </dsp:sp>
    <dsp:sp modelId="{14A313A5-354E-4C20-8B9C-5B7A296DC2D4}">
      <dsp:nvSpPr>
        <dsp:cNvPr id="0" name=""/>
        <dsp:cNvSpPr/>
      </dsp:nvSpPr>
      <dsp:spPr>
        <a:xfrm rot="5588112">
          <a:off x="4246247" y="4226724"/>
          <a:ext cx="511836" cy="549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700" kern="1200"/>
        </a:p>
      </dsp:txBody>
      <dsp:txXfrm rot="5588112">
        <a:off x="4246247" y="4226724"/>
        <a:ext cx="511836" cy="549758"/>
      </dsp:txXfrm>
    </dsp:sp>
    <dsp:sp modelId="{130F7A11-B909-4F62-AA74-961A3CE1A02B}">
      <dsp:nvSpPr>
        <dsp:cNvPr id="0" name=""/>
        <dsp:cNvSpPr/>
      </dsp:nvSpPr>
      <dsp:spPr>
        <a:xfrm>
          <a:off x="2219611" y="4998092"/>
          <a:ext cx="4431009" cy="1455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/>
            <a:t>Holland America Cruises (</a:t>
          </a:r>
          <a:r>
            <a:rPr lang="it-IT" sz="2300" kern="1200" dirty="0" err="1"/>
            <a:t>also</a:t>
          </a:r>
          <a:r>
            <a:rPr lang="it-IT" sz="2300" kern="1200" dirty="0"/>
            <a:t> </a:t>
          </a:r>
          <a:r>
            <a:rPr lang="it-IT" sz="2300" kern="1200" dirty="0" err="1"/>
            <a:t>Windster</a:t>
          </a:r>
          <a:r>
            <a:rPr lang="it-IT" sz="2300" kern="1200" dirty="0"/>
            <a:t> Cruise)</a:t>
          </a:r>
        </a:p>
      </dsp:txBody>
      <dsp:txXfrm>
        <a:off x="2219611" y="4998092"/>
        <a:ext cx="4431009" cy="1455242"/>
      </dsp:txXfrm>
    </dsp:sp>
    <dsp:sp modelId="{E735EE69-94FA-4A78-82A2-4C88A68E8F72}">
      <dsp:nvSpPr>
        <dsp:cNvPr id="0" name=""/>
        <dsp:cNvSpPr/>
      </dsp:nvSpPr>
      <dsp:spPr>
        <a:xfrm rot="9062199">
          <a:off x="2433199" y="3830989"/>
          <a:ext cx="1100568" cy="549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700" kern="1200"/>
        </a:p>
      </dsp:txBody>
      <dsp:txXfrm rot="9062199">
        <a:off x="2433199" y="3830989"/>
        <a:ext cx="1100568" cy="549758"/>
      </dsp:txXfrm>
    </dsp:sp>
    <dsp:sp modelId="{A3B478E6-9CB8-4D92-B213-C0AF352BBA87}">
      <dsp:nvSpPr>
        <dsp:cNvPr id="0" name=""/>
        <dsp:cNvSpPr/>
      </dsp:nvSpPr>
      <dsp:spPr>
        <a:xfrm>
          <a:off x="683577" y="4248464"/>
          <a:ext cx="1455242" cy="1455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/>
            <a:t>P&amp;O Cruises</a:t>
          </a:r>
        </a:p>
      </dsp:txBody>
      <dsp:txXfrm>
        <a:off x="683577" y="4248464"/>
        <a:ext cx="1455242" cy="1455242"/>
      </dsp:txXfrm>
    </dsp:sp>
    <dsp:sp modelId="{96E3D6CB-074C-4530-B414-81E59A56EDBE}">
      <dsp:nvSpPr>
        <dsp:cNvPr id="0" name=""/>
        <dsp:cNvSpPr/>
      </dsp:nvSpPr>
      <dsp:spPr>
        <a:xfrm rot="11089494">
          <a:off x="2542242" y="2817050"/>
          <a:ext cx="867056" cy="549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700" kern="1200"/>
        </a:p>
      </dsp:txBody>
      <dsp:txXfrm rot="11089494">
        <a:off x="2542242" y="2817050"/>
        <a:ext cx="867056" cy="549758"/>
      </dsp:txXfrm>
    </dsp:sp>
    <dsp:sp modelId="{F09ABE07-2C8D-4B39-95E5-E2411C4AC4EB}">
      <dsp:nvSpPr>
        <dsp:cNvPr id="0" name=""/>
        <dsp:cNvSpPr/>
      </dsp:nvSpPr>
      <dsp:spPr>
        <a:xfrm>
          <a:off x="683574" y="2232242"/>
          <a:ext cx="1455242" cy="1455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err="1"/>
            <a:t>Regent</a:t>
          </a:r>
          <a:endParaRPr lang="it-IT" sz="1300" kern="1200" dirty="0"/>
        </a:p>
      </dsp:txBody>
      <dsp:txXfrm>
        <a:off x="683574" y="2232242"/>
        <a:ext cx="1455242" cy="1455242"/>
      </dsp:txXfrm>
    </dsp:sp>
    <dsp:sp modelId="{70A234C0-EBE3-472E-96A3-C7459C7577C5}">
      <dsp:nvSpPr>
        <dsp:cNvPr id="0" name=""/>
        <dsp:cNvSpPr/>
      </dsp:nvSpPr>
      <dsp:spPr>
        <a:xfrm rot="12635744">
          <a:off x="2572105" y="2068643"/>
          <a:ext cx="1012648" cy="5497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700" kern="1200"/>
        </a:p>
      </dsp:txBody>
      <dsp:txXfrm rot="12635744">
        <a:off x="2572105" y="2068643"/>
        <a:ext cx="1012648" cy="549758"/>
      </dsp:txXfrm>
    </dsp:sp>
    <dsp:sp modelId="{9F344B9D-0AA7-4769-B186-B22EF2C6FC30}">
      <dsp:nvSpPr>
        <dsp:cNvPr id="0" name=""/>
        <dsp:cNvSpPr/>
      </dsp:nvSpPr>
      <dsp:spPr>
        <a:xfrm>
          <a:off x="467545" y="809031"/>
          <a:ext cx="2073124" cy="12071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err="1"/>
            <a:t>Seabourn</a:t>
          </a:r>
          <a:endParaRPr lang="it-IT" sz="1300" kern="1200" dirty="0"/>
        </a:p>
      </dsp:txBody>
      <dsp:txXfrm>
        <a:off x="467545" y="809031"/>
        <a:ext cx="2073124" cy="120719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70A910-4AA3-455E-B2D3-84EBE2C3CBBA}">
      <dsp:nvSpPr>
        <dsp:cNvPr id="0" name=""/>
        <dsp:cNvSpPr/>
      </dsp:nvSpPr>
      <dsp:spPr>
        <a:xfrm rot="5400000">
          <a:off x="-265371" y="265583"/>
          <a:ext cx="1769144" cy="12384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err="1"/>
            <a:t>Suppliers</a:t>
          </a:r>
          <a:endParaRPr lang="it-IT" sz="1300" b="1" kern="1200" dirty="0"/>
        </a:p>
      </dsp:txBody>
      <dsp:txXfrm rot="5400000">
        <a:off x="-265371" y="265583"/>
        <a:ext cx="1769144" cy="1238401"/>
      </dsp:txXfrm>
    </dsp:sp>
    <dsp:sp modelId="{6B60B85A-17CE-49E7-A7C6-F65F95C7E050}">
      <dsp:nvSpPr>
        <dsp:cNvPr id="0" name=""/>
        <dsp:cNvSpPr/>
      </dsp:nvSpPr>
      <dsp:spPr>
        <a:xfrm rot="5400000">
          <a:off x="4616228" y="-3377615"/>
          <a:ext cx="1149943" cy="7905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b="1" kern="1200" dirty="0"/>
            <a:t>Hotel</a:t>
          </a:r>
          <a:r>
            <a:rPr lang="it-IT" sz="2100" kern="1200" dirty="0"/>
            <a:t>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err="1"/>
            <a:t>Write</a:t>
          </a:r>
          <a:r>
            <a:rPr lang="it-IT" sz="2100" kern="1200" dirty="0"/>
            <a:t> </a:t>
          </a:r>
          <a:r>
            <a:rPr lang="it-IT" sz="2100" kern="1200" dirty="0" err="1"/>
            <a:t>collaboration</a:t>
          </a:r>
          <a:r>
            <a:rPr lang="it-IT" sz="2100" kern="1200" dirty="0"/>
            <a:t> </a:t>
          </a:r>
          <a:r>
            <a:rPr lang="it-IT" sz="2100" kern="1200" dirty="0" err="1"/>
            <a:t>agreements</a:t>
          </a:r>
          <a:r>
            <a:rPr lang="it-IT" sz="2100" kern="1200" dirty="0"/>
            <a:t> </a:t>
          </a:r>
          <a:r>
            <a:rPr lang="it-IT" sz="2100" kern="1200" dirty="0" err="1"/>
            <a:t>with</a:t>
          </a:r>
          <a:r>
            <a:rPr lang="it-IT" sz="2100" kern="1200" dirty="0"/>
            <a:t> the </a:t>
          </a:r>
          <a:r>
            <a:rPr lang="it-IT" sz="2100" kern="1200" dirty="0" err="1"/>
            <a:t>intermediaries</a:t>
          </a:r>
          <a:r>
            <a:rPr lang="it-IT" sz="2100" kern="1200" dirty="0"/>
            <a:t>, </a:t>
          </a:r>
          <a:r>
            <a:rPr lang="it-IT" sz="2100" kern="1200" dirty="0" err="1"/>
            <a:t>giving</a:t>
          </a:r>
          <a:r>
            <a:rPr lang="it-IT" sz="2100" kern="1200" dirty="0"/>
            <a:t> </a:t>
          </a:r>
          <a:r>
            <a:rPr lang="it-IT" sz="2100" kern="1200" dirty="0" err="1"/>
            <a:t>them</a:t>
          </a:r>
          <a:r>
            <a:rPr lang="it-IT" sz="2100" kern="1200" dirty="0"/>
            <a:t> the </a:t>
          </a:r>
          <a:r>
            <a:rPr lang="it-IT" sz="2100" kern="1200" dirty="0" err="1"/>
            <a:t>allotment</a:t>
          </a:r>
          <a:r>
            <a:rPr lang="it-IT" sz="2100" kern="1200" dirty="0"/>
            <a:t> </a:t>
          </a:r>
          <a:r>
            <a:rPr lang="it-IT" sz="2100" kern="1200" dirty="0" err="1"/>
            <a:t>that</a:t>
          </a:r>
          <a:r>
            <a:rPr lang="it-IT" sz="2100" kern="1200" dirty="0"/>
            <a:t> </a:t>
          </a:r>
          <a:r>
            <a:rPr lang="it-IT" sz="2100" kern="1200" dirty="0" err="1"/>
            <a:t>will</a:t>
          </a:r>
          <a:r>
            <a:rPr lang="it-IT" sz="2100" kern="1200" dirty="0"/>
            <a:t> </a:t>
          </a:r>
          <a:r>
            <a:rPr lang="it-IT" sz="2100" kern="1200" dirty="0" err="1"/>
            <a:t>be</a:t>
          </a:r>
          <a:r>
            <a:rPr lang="it-IT" sz="2100" kern="1200" dirty="0"/>
            <a:t> </a:t>
          </a:r>
          <a:r>
            <a:rPr lang="it-IT" sz="2100" kern="1200" dirty="0" err="1"/>
            <a:t>resold</a:t>
          </a:r>
          <a:r>
            <a:rPr lang="it-IT" sz="2100" kern="1200" dirty="0"/>
            <a:t> </a:t>
          </a:r>
          <a:r>
            <a:rPr lang="it-IT" sz="2100" kern="1200" dirty="0" err="1"/>
            <a:t>to</a:t>
          </a:r>
          <a:r>
            <a:rPr lang="it-IT" sz="2100" kern="1200" dirty="0"/>
            <a:t> the </a:t>
          </a:r>
          <a:r>
            <a:rPr lang="it-IT" sz="2100" kern="1200" dirty="0" err="1"/>
            <a:t>foreign</a:t>
          </a:r>
          <a:r>
            <a:rPr lang="it-IT" sz="2100" kern="1200" dirty="0"/>
            <a:t> market.</a:t>
          </a:r>
        </a:p>
      </dsp:txBody>
      <dsp:txXfrm rot="5400000">
        <a:off x="4616228" y="-3377615"/>
        <a:ext cx="1149943" cy="7905598"/>
      </dsp:txXfrm>
    </dsp:sp>
    <dsp:sp modelId="{3372FF05-6916-4801-9A06-007E7E6BD3FA}">
      <dsp:nvSpPr>
        <dsp:cNvPr id="0" name=""/>
        <dsp:cNvSpPr/>
      </dsp:nvSpPr>
      <dsp:spPr>
        <a:xfrm rot="5400000">
          <a:off x="-265371" y="1842217"/>
          <a:ext cx="1769144" cy="12384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err="1"/>
            <a:t>Intermediaries</a:t>
          </a:r>
          <a:endParaRPr lang="it-IT" sz="1300" b="1" kern="1200" dirty="0"/>
        </a:p>
      </dsp:txBody>
      <dsp:txXfrm rot="5400000">
        <a:off x="-265371" y="1842217"/>
        <a:ext cx="1769144" cy="1238401"/>
      </dsp:txXfrm>
    </dsp:sp>
    <dsp:sp modelId="{DA38CFBD-8D38-4B28-968D-0451DD9D26D6}">
      <dsp:nvSpPr>
        <dsp:cNvPr id="0" name=""/>
        <dsp:cNvSpPr/>
      </dsp:nvSpPr>
      <dsp:spPr>
        <a:xfrm rot="5400000">
          <a:off x="4616228" y="-1800981"/>
          <a:ext cx="1149943" cy="7905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b="1" kern="1200" dirty="0" err="1"/>
            <a:t>Travel</a:t>
          </a:r>
          <a:r>
            <a:rPr lang="it-IT" sz="2100" b="1" kern="1200" dirty="0"/>
            <a:t> </a:t>
          </a:r>
          <a:r>
            <a:rPr lang="it-IT" sz="2100" b="1" kern="1200" dirty="0" err="1"/>
            <a:t>agency</a:t>
          </a:r>
          <a:r>
            <a:rPr lang="it-IT" sz="2100" b="1" kern="1200" dirty="0"/>
            <a:t> </a:t>
          </a:r>
          <a:r>
            <a:rPr lang="it-IT" sz="2100" b="0" kern="1200" dirty="0"/>
            <a:t>and</a:t>
          </a:r>
          <a:r>
            <a:rPr lang="it-IT" sz="2100" b="1" kern="1200" dirty="0"/>
            <a:t> tour </a:t>
          </a:r>
          <a:r>
            <a:rPr lang="it-IT" sz="2100" b="1" kern="1200" dirty="0" err="1"/>
            <a:t>operator</a:t>
          </a:r>
          <a:r>
            <a:rPr lang="it-IT" sz="2100" kern="1200" dirty="0"/>
            <a:t>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err="1"/>
            <a:t>Write</a:t>
          </a:r>
          <a:r>
            <a:rPr lang="it-IT" sz="2100" kern="1200" dirty="0"/>
            <a:t> </a:t>
          </a:r>
          <a:r>
            <a:rPr lang="it-IT" sz="2100" kern="1200" dirty="0" err="1"/>
            <a:t>collaboration</a:t>
          </a:r>
          <a:r>
            <a:rPr lang="it-IT" sz="2100" kern="1200" dirty="0"/>
            <a:t> </a:t>
          </a:r>
          <a:r>
            <a:rPr lang="it-IT" sz="2100" kern="1200" dirty="0" err="1"/>
            <a:t>agreements</a:t>
          </a:r>
          <a:r>
            <a:rPr lang="it-IT" sz="2100" kern="1200" dirty="0"/>
            <a:t> </a:t>
          </a:r>
          <a:r>
            <a:rPr lang="it-IT" sz="2100" kern="1200" dirty="0" err="1"/>
            <a:t>with</a:t>
          </a:r>
          <a:r>
            <a:rPr lang="it-IT" sz="2100" kern="1200" dirty="0"/>
            <a:t> </a:t>
          </a:r>
          <a:r>
            <a:rPr lang="it-IT" sz="2100" kern="1200" dirty="0" err="1"/>
            <a:t>suppliers</a:t>
          </a:r>
          <a:r>
            <a:rPr lang="it-IT" sz="2100" kern="1200" dirty="0"/>
            <a:t> and </a:t>
          </a:r>
          <a:r>
            <a:rPr lang="it-IT" sz="2100" kern="1200" dirty="0" err="1"/>
            <a:t>resell</a:t>
          </a:r>
          <a:r>
            <a:rPr lang="it-IT" sz="2100" kern="1200" dirty="0"/>
            <a:t> the </a:t>
          </a:r>
          <a:r>
            <a:rPr lang="it-IT" sz="2100" kern="1200" dirty="0" err="1"/>
            <a:t>allotment</a:t>
          </a:r>
          <a:r>
            <a:rPr lang="it-IT" sz="2100" kern="1200" dirty="0"/>
            <a:t> </a:t>
          </a:r>
          <a:r>
            <a:rPr lang="it-IT" sz="2100" kern="1200" dirty="0" err="1"/>
            <a:t>to</a:t>
          </a:r>
          <a:r>
            <a:rPr lang="it-IT" sz="2100" kern="1200" dirty="0"/>
            <a:t> the </a:t>
          </a:r>
          <a:r>
            <a:rPr lang="it-IT" sz="2100" kern="1200" dirty="0" err="1"/>
            <a:t>foreign</a:t>
          </a:r>
          <a:r>
            <a:rPr lang="it-IT" sz="2100" kern="1200" dirty="0"/>
            <a:t> market.</a:t>
          </a:r>
        </a:p>
      </dsp:txBody>
      <dsp:txXfrm rot="5400000">
        <a:off x="4616228" y="-1800981"/>
        <a:ext cx="1149943" cy="7905598"/>
      </dsp:txXfrm>
    </dsp:sp>
    <dsp:sp modelId="{10AE6C55-BE6A-450D-84FB-51003D3864B0}">
      <dsp:nvSpPr>
        <dsp:cNvPr id="0" name=""/>
        <dsp:cNvSpPr/>
      </dsp:nvSpPr>
      <dsp:spPr>
        <a:xfrm rot="5400000">
          <a:off x="-265371" y="3418852"/>
          <a:ext cx="1769144" cy="12384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err="1"/>
            <a:t>Clients</a:t>
          </a:r>
          <a:r>
            <a:rPr lang="it-IT" sz="1300" b="1" kern="1200" dirty="0"/>
            <a:t> </a:t>
          </a:r>
        </a:p>
      </dsp:txBody>
      <dsp:txXfrm rot="5400000">
        <a:off x="-265371" y="3418852"/>
        <a:ext cx="1769144" cy="1238401"/>
      </dsp:txXfrm>
    </dsp:sp>
    <dsp:sp modelId="{2FC9B33D-133E-4FA2-8A9F-6C04A3A40850}">
      <dsp:nvSpPr>
        <dsp:cNvPr id="0" name=""/>
        <dsp:cNvSpPr/>
      </dsp:nvSpPr>
      <dsp:spPr>
        <a:xfrm rot="5400000">
          <a:off x="4616228" y="-224346"/>
          <a:ext cx="1149943" cy="7905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b="1" kern="1200" dirty="0" err="1"/>
            <a:t>Foreign</a:t>
          </a:r>
          <a:r>
            <a:rPr lang="it-IT" sz="2100" b="1" kern="1200" dirty="0"/>
            <a:t> market</a:t>
          </a:r>
          <a:r>
            <a:rPr lang="it-IT" sz="2100" kern="1200" dirty="0"/>
            <a:t>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err="1"/>
            <a:t>Receive</a:t>
          </a:r>
          <a:r>
            <a:rPr lang="it-IT" sz="2100" kern="1200" dirty="0"/>
            <a:t> </a:t>
          </a:r>
          <a:r>
            <a:rPr lang="it-IT" sz="2100" kern="1200" dirty="0" err="1"/>
            <a:t>collaboration</a:t>
          </a:r>
          <a:r>
            <a:rPr lang="it-IT" sz="2100" kern="1200" dirty="0"/>
            <a:t> </a:t>
          </a:r>
          <a:r>
            <a:rPr lang="it-IT" sz="2100" kern="1200" dirty="0" err="1"/>
            <a:t>agreements</a:t>
          </a:r>
          <a:r>
            <a:rPr lang="it-IT" sz="2100" kern="1200" dirty="0"/>
            <a:t> in </a:t>
          </a:r>
          <a:r>
            <a:rPr lang="it-IT" sz="2100" kern="1200" dirty="0" err="1"/>
            <a:t>foreign</a:t>
          </a:r>
          <a:r>
            <a:rPr lang="it-IT" sz="2100" kern="1200" dirty="0"/>
            <a:t> </a:t>
          </a:r>
          <a:r>
            <a:rPr lang="it-IT" sz="2100" kern="1200" dirty="0" err="1"/>
            <a:t>language</a:t>
          </a:r>
          <a:r>
            <a:rPr lang="it-IT" sz="2100" kern="1200" dirty="0"/>
            <a:t> and sell the </a:t>
          </a:r>
          <a:r>
            <a:rPr lang="it-IT" sz="2100" kern="1200" dirty="0" err="1"/>
            <a:t>allotment</a:t>
          </a:r>
          <a:r>
            <a:rPr lang="it-IT" sz="2100" kern="1200" dirty="0"/>
            <a:t> </a:t>
          </a:r>
          <a:r>
            <a:rPr lang="it-IT" sz="2100" kern="1200" dirty="0" err="1"/>
            <a:t>to</a:t>
          </a:r>
          <a:r>
            <a:rPr lang="it-IT" sz="2100" kern="1200" dirty="0"/>
            <a:t> </a:t>
          </a:r>
          <a:r>
            <a:rPr lang="it-IT" sz="2100" kern="1200" dirty="0" err="1"/>
            <a:t>foreign</a:t>
          </a:r>
          <a:r>
            <a:rPr lang="it-IT" sz="2100" kern="1200" dirty="0"/>
            <a:t> </a:t>
          </a:r>
          <a:r>
            <a:rPr lang="it-IT" sz="2100" kern="1200" dirty="0" err="1"/>
            <a:t>clients</a:t>
          </a:r>
          <a:r>
            <a:rPr lang="it-IT" sz="2100" kern="1200" dirty="0"/>
            <a:t>.</a:t>
          </a:r>
        </a:p>
      </dsp:txBody>
      <dsp:txXfrm rot="5400000">
        <a:off x="4616228" y="-224346"/>
        <a:ext cx="1149943" cy="790559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0C97EF-2627-4FED-8521-1EF6F60B735E}">
      <dsp:nvSpPr>
        <dsp:cNvPr id="0" name=""/>
        <dsp:cNvSpPr/>
      </dsp:nvSpPr>
      <dsp:spPr>
        <a:xfrm>
          <a:off x="367838" y="9861"/>
          <a:ext cx="2474662" cy="2474662"/>
        </a:xfrm>
        <a:prstGeom prst="circularArrow">
          <a:avLst>
            <a:gd name="adj1" fmla="val 4668"/>
            <a:gd name="adj2" fmla="val 272909"/>
            <a:gd name="adj3" fmla="val 13320304"/>
            <a:gd name="adj4" fmla="val 17706971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A208E1-69EB-4FF2-B81D-FD96F1AEC26D}">
      <dsp:nvSpPr>
        <dsp:cNvPr id="0" name=""/>
        <dsp:cNvSpPr/>
      </dsp:nvSpPr>
      <dsp:spPr>
        <a:xfrm>
          <a:off x="888800" y="28595"/>
          <a:ext cx="1432739" cy="71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err="1">
              <a:cs typeface="Calibri"/>
            </a:rPr>
            <a:t>Pre-arrival</a:t>
          </a:r>
        </a:p>
      </dsp:txBody>
      <dsp:txXfrm>
        <a:off x="888800" y="28595"/>
        <a:ext cx="1432739" cy="716369"/>
      </dsp:txXfrm>
    </dsp:sp>
    <dsp:sp modelId="{1560ABB6-1978-4FBA-BB9C-2EA5765EAA10}">
      <dsp:nvSpPr>
        <dsp:cNvPr id="0" name=""/>
        <dsp:cNvSpPr/>
      </dsp:nvSpPr>
      <dsp:spPr>
        <a:xfrm>
          <a:off x="1777368" y="917164"/>
          <a:ext cx="1432739" cy="71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err="1">
              <a:cs typeface="Calibri"/>
            </a:rPr>
            <a:t>Arrival</a:t>
          </a:r>
        </a:p>
      </dsp:txBody>
      <dsp:txXfrm>
        <a:off x="1777368" y="917164"/>
        <a:ext cx="1432739" cy="716369"/>
      </dsp:txXfrm>
    </dsp:sp>
    <dsp:sp modelId="{38E4FDA4-0BB6-42DD-BDAC-608F56E0F920}">
      <dsp:nvSpPr>
        <dsp:cNvPr id="0" name=""/>
        <dsp:cNvSpPr/>
      </dsp:nvSpPr>
      <dsp:spPr>
        <a:xfrm>
          <a:off x="888800" y="1805732"/>
          <a:ext cx="1432739" cy="71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err="1">
              <a:cs typeface="Calibri"/>
            </a:rPr>
            <a:t>Occupancy</a:t>
          </a:r>
        </a:p>
      </dsp:txBody>
      <dsp:txXfrm>
        <a:off x="888800" y="1805732"/>
        <a:ext cx="1432739" cy="716369"/>
      </dsp:txXfrm>
    </dsp:sp>
    <dsp:sp modelId="{8907F645-B6B0-4031-8D1A-DBB95F4758CC}">
      <dsp:nvSpPr>
        <dsp:cNvPr id="0" name=""/>
        <dsp:cNvSpPr/>
      </dsp:nvSpPr>
      <dsp:spPr>
        <a:xfrm>
          <a:off x="232" y="917164"/>
          <a:ext cx="1432739" cy="71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err="1">
              <a:cs typeface="Calibri"/>
            </a:rPr>
            <a:t>Departure</a:t>
          </a:r>
        </a:p>
      </dsp:txBody>
      <dsp:txXfrm>
        <a:off x="232" y="917164"/>
        <a:ext cx="1432739" cy="71636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8714CE-75C2-40B3-B27C-8AFD63270FD0}">
      <dsp:nvSpPr>
        <dsp:cNvPr id="0" name=""/>
        <dsp:cNvSpPr/>
      </dsp:nvSpPr>
      <dsp:spPr>
        <a:xfrm>
          <a:off x="3280" y="2094971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>
              <a:cs typeface="Calibri"/>
            </a:rPr>
            <a:t>Pre-arrival</a:t>
          </a:r>
        </a:p>
      </dsp:txBody>
      <dsp:txXfrm>
        <a:off x="3280" y="2094971"/>
        <a:ext cx="1188063" cy="297015"/>
      </dsp:txXfrm>
    </dsp:sp>
    <dsp:sp modelId="{37C27C9C-3C7E-4B25-A91C-BD51DE129C92}">
      <dsp:nvSpPr>
        <dsp:cNvPr id="0" name=""/>
        <dsp:cNvSpPr/>
      </dsp:nvSpPr>
      <dsp:spPr>
        <a:xfrm rot="5400000">
          <a:off x="571323" y="2417975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A1113B-FF84-4DD6-8C99-B82D415C61C0}">
      <dsp:nvSpPr>
        <dsp:cNvPr id="0" name=""/>
        <dsp:cNvSpPr/>
      </dsp:nvSpPr>
      <dsp:spPr>
        <a:xfrm>
          <a:off x="3280" y="2495942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>
              <a:cs typeface="Calibri"/>
            </a:rPr>
            <a:t>Reservations</a:t>
          </a:r>
        </a:p>
      </dsp:txBody>
      <dsp:txXfrm>
        <a:off x="3280" y="2495942"/>
        <a:ext cx="1188063" cy="297015"/>
      </dsp:txXfrm>
    </dsp:sp>
    <dsp:sp modelId="{924CCAB3-C8F1-441A-8420-70166A1E8732}">
      <dsp:nvSpPr>
        <dsp:cNvPr id="0" name=""/>
        <dsp:cNvSpPr/>
      </dsp:nvSpPr>
      <dsp:spPr>
        <a:xfrm>
          <a:off x="1357672" y="2094971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>
              <a:cs typeface="Calibri"/>
            </a:rPr>
            <a:t>Arrival</a:t>
          </a:r>
        </a:p>
      </dsp:txBody>
      <dsp:txXfrm>
        <a:off x="1357672" y="2094971"/>
        <a:ext cx="1188063" cy="297015"/>
      </dsp:txXfrm>
    </dsp:sp>
    <dsp:sp modelId="{65B83143-9285-48C2-95B7-9446D2FFF02F}">
      <dsp:nvSpPr>
        <dsp:cNvPr id="0" name=""/>
        <dsp:cNvSpPr/>
      </dsp:nvSpPr>
      <dsp:spPr>
        <a:xfrm rot="5400000">
          <a:off x="1925715" y="2417975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2C1568-710B-4555-AF98-4159CD782672}">
      <dsp:nvSpPr>
        <dsp:cNvPr id="0" name=""/>
        <dsp:cNvSpPr/>
      </dsp:nvSpPr>
      <dsp:spPr>
        <a:xfrm>
          <a:off x="1357672" y="2495942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>
              <a:cs typeface="Calibri"/>
            </a:rPr>
            <a:t>Doormen</a:t>
          </a:r>
          <a:r>
            <a:rPr lang="it-IT" sz="900" kern="1200" dirty="0">
              <a:cs typeface="Calibri"/>
            </a:rPr>
            <a:t> and </a:t>
          </a:r>
          <a:r>
            <a:rPr lang="it-IT" sz="900" kern="1200" dirty="0" err="1">
              <a:cs typeface="Calibri"/>
            </a:rPr>
            <a:t>porters</a:t>
          </a:r>
        </a:p>
      </dsp:txBody>
      <dsp:txXfrm>
        <a:off x="1357672" y="2495942"/>
        <a:ext cx="1188063" cy="297015"/>
      </dsp:txXfrm>
    </dsp:sp>
    <dsp:sp modelId="{A8569E02-736D-4DEB-AB18-00B56C890CF0}">
      <dsp:nvSpPr>
        <dsp:cNvPr id="0" name=""/>
        <dsp:cNvSpPr/>
      </dsp:nvSpPr>
      <dsp:spPr>
        <a:xfrm rot="5400000">
          <a:off x="1925715" y="2818947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1DA9D8-FCBF-4987-9B1E-1E5AFFF77C70}">
      <dsp:nvSpPr>
        <dsp:cNvPr id="0" name=""/>
        <dsp:cNvSpPr/>
      </dsp:nvSpPr>
      <dsp:spPr>
        <a:xfrm>
          <a:off x="1357672" y="2896913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>
              <a:cs typeface="Calibri"/>
            </a:rPr>
            <a:t>Registration</a:t>
          </a:r>
        </a:p>
      </dsp:txBody>
      <dsp:txXfrm>
        <a:off x="1357672" y="2896913"/>
        <a:ext cx="1188063" cy="297015"/>
      </dsp:txXfrm>
    </dsp:sp>
    <dsp:sp modelId="{CEF3846D-8628-431E-9C85-B0EE6A040581}">
      <dsp:nvSpPr>
        <dsp:cNvPr id="0" name=""/>
        <dsp:cNvSpPr/>
      </dsp:nvSpPr>
      <dsp:spPr>
        <a:xfrm rot="5400000">
          <a:off x="1925715" y="3219918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19EC65-CB2D-4718-AD4E-EAA235AF2859}">
      <dsp:nvSpPr>
        <dsp:cNvPr id="0" name=""/>
        <dsp:cNvSpPr/>
      </dsp:nvSpPr>
      <dsp:spPr>
        <a:xfrm>
          <a:off x="1357672" y="3297885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>
              <a:cs typeface="Calibri"/>
            </a:rPr>
            <a:t>Room </a:t>
          </a:r>
          <a:r>
            <a:rPr lang="it-IT" sz="900" kern="1200" dirty="0" err="1">
              <a:cs typeface="Calibri"/>
            </a:rPr>
            <a:t>assignment</a:t>
          </a:r>
        </a:p>
      </dsp:txBody>
      <dsp:txXfrm>
        <a:off x="1357672" y="3297885"/>
        <a:ext cx="1188063" cy="297015"/>
      </dsp:txXfrm>
    </dsp:sp>
    <dsp:sp modelId="{8BC1C563-038D-4CE9-AC3A-F6BB3ABD5A96}">
      <dsp:nvSpPr>
        <dsp:cNvPr id="0" name=""/>
        <dsp:cNvSpPr/>
      </dsp:nvSpPr>
      <dsp:spPr>
        <a:xfrm rot="5400000">
          <a:off x="1925715" y="3620889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3A261-A089-4678-BAD8-0E785F716492}">
      <dsp:nvSpPr>
        <dsp:cNvPr id="0" name=""/>
        <dsp:cNvSpPr/>
      </dsp:nvSpPr>
      <dsp:spPr>
        <a:xfrm>
          <a:off x="1357672" y="3698856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>
              <a:cs typeface="Calibri"/>
            </a:rPr>
            <a:t>Issuing</a:t>
          </a:r>
          <a:r>
            <a:rPr lang="it-IT" sz="900" kern="1200" dirty="0">
              <a:cs typeface="Calibri"/>
            </a:rPr>
            <a:t> of </a:t>
          </a:r>
          <a:r>
            <a:rPr lang="it-IT" sz="900" kern="1200" dirty="0" err="1">
              <a:cs typeface="Calibri"/>
            </a:rPr>
            <a:t>keys</a:t>
          </a:r>
          <a:endParaRPr lang="it-IT" sz="900" kern="1200" dirty="0">
            <a:cs typeface="Calibri"/>
          </a:endParaRPr>
        </a:p>
      </dsp:txBody>
      <dsp:txXfrm>
        <a:off x="1357672" y="3698856"/>
        <a:ext cx="1188063" cy="297015"/>
      </dsp:txXfrm>
    </dsp:sp>
    <dsp:sp modelId="{170C8A0C-3407-4881-B8A1-7A2674C3F5EB}">
      <dsp:nvSpPr>
        <dsp:cNvPr id="0" name=""/>
        <dsp:cNvSpPr/>
      </dsp:nvSpPr>
      <dsp:spPr>
        <a:xfrm rot="5400000">
          <a:off x="1925715" y="4021861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D0D30-7BDE-4826-81DE-223BA7C12ADC}">
      <dsp:nvSpPr>
        <dsp:cNvPr id="0" name=""/>
        <dsp:cNvSpPr/>
      </dsp:nvSpPr>
      <dsp:spPr>
        <a:xfrm>
          <a:off x="1357672" y="4099827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>
              <a:cs typeface="Calibri"/>
            </a:rPr>
            <a:t>Baggage</a:t>
          </a:r>
          <a:r>
            <a:rPr lang="it-IT" sz="900" kern="1200" dirty="0">
              <a:cs typeface="Calibri"/>
            </a:rPr>
            <a:t> </a:t>
          </a:r>
          <a:r>
            <a:rPr lang="it-IT" sz="900" kern="1200" dirty="0" err="1">
              <a:cs typeface="Calibri"/>
            </a:rPr>
            <a:t>handling</a:t>
          </a:r>
        </a:p>
      </dsp:txBody>
      <dsp:txXfrm>
        <a:off x="1357672" y="4099827"/>
        <a:ext cx="1188063" cy="297015"/>
      </dsp:txXfrm>
    </dsp:sp>
    <dsp:sp modelId="{3CB3FFF1-5FBF-4818-AFFB-4FA8BA6BC4A3}">
      <dsp:nvSpPr>
        <dsp:cNvPr id="0" name=""/>
        <dsp:cNvSpPr/>
      </dsp:nvSpPr>
      <dsp:spPr>
        <a:xfrm>
          <a:off x="2712064" y="2094971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>
              <a:cs typeface="Calibri"/>
            </a:rPr>
            <a:t>Occupancy</a:t>
          </a:r>
        </a:p>
      </dsp:txBody>
      <dsp:txXfrm>
        <a:off x="2712064" y="2094971"/>
        <a:ext cx="1188063" cy="297015"/>
      </dsp:txXfrm>
    </dsp:sp>
    <dsp:sp modelId="{2ECDACDC-3A97-4679-BDB5-9D8EE98FED9E}">
      <dsp:nvSpPr>
        <dsp:cNvPr id="0" name=""/>
        <dsp:cNvSpPr/>
      </dsp:nvSpPr>
      <dsp:spPr>
        <a:xfrm rot="5400000">
          <a:off x="3280107" y="2417975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FB693C-1875-4FCF-8519-882A63E2E1BB}">
      <dsp:nvSpPr>
        <dsp:cNvPr id="0" name=""/>
        <dsp:cNvSpPr/>
      </dsp:nvSpPr>
      <dsp:spPr>
        <a:xfrm>
          <a:off x="2712064" y="2495942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>
              <a:cs typeface="Calibri"/>
            </a:rPr>
            <a:t>(</a:t>
          </a:r>
          <a:r>
            <a:rPr lang="it-IT" sz="900" kern="1200" dirty="0" err="1">
              <a:cs typeface="Calibri"/>
            </a:rPr>
            <a:t>Currency</a:t>
          </a:r>
          <a:r>
            <a:rPr lang="it-IT" sz="900" kern="1200" dirty="0">
              <a:cs typeface="Calibri"/>
            </a:rPr>
            <a:t> </a:t>
          </a:r>
          <a:r>
            <a:rPr lang="it-IT" sz="900" kern="1200" dirty="0" err="1">
              <a:cs typeface="Calibri"/>
            </a:rPr>
            <a:t>exchange</a:t>
          </a:r>
          <a:r>
            <a:rPr lang="it-IT" sz="900" kern="1200" dirty="0">
              <a:cs typeface="Calibri"/>
            </a:rPr>
            <a:t>)</a:t>
          </a:r>
        </a:p>
      </dsp:txBody>
      <dsp:txXfrm>
        <a:off x="2712064" y="2495942"/>
        <a:ext cx="1188063" cy="297015"/>
      </dsp:txXfrm>
    </dsp:sp>
    <dsp:sp modelId="{67B73B64-5404-468D-8A69-B0C0B9060274}">
      <dsp:nvSpPr>
        <dsp:cNvPr id="0" name=""/>
        <dsp:cNvSpPr/>
      </dsp:nvSpPr>
      <dsp:spPr>
        <a:xfrm rot="5400000">
          <a:off x="3280107" y="2818947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9F25C-579E-49DA-8520-584ED179CBFE}">
      <dsp:nvSpPr>
        <dsp:cNvPr id="0" name=""/>
        <dsp:cNvSpPr/>
      </dsp:nvSpPr>
      <dsp:spPr>
        <a:xfrm>
          <a:off x="2712064" y="2896913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>
              <a:cs typeface="Calibri"/>
            </a:rPr>
            <a:t>Safe</a:t>
          </a:r>
          <a:r>
            <a:rPr lang="it-IT" sz="900" kern="1200" dirty="0">
              <a:cs typeface="Calibri"/>
            </a:rPr>
            <a:t> </a:t>
          </a:r>
          <a:r>
            <a:rPr lang="it-IT" sz="900" kern="1200" dirty="0" err="1">
              <a:cs typeface="Calibri"/>
            </a:rPr>
            <a:t>deposits</a:t>
          </a:r>
        </a:p>
      </dsp:txBody>
      <dsp:txXfrm>
        <a:off x="2712064" y="2896913"/>
        <a:ext cx="1188063" cy="297015"/>
      </dsp:txXfrm>
    </dsp:sp>
    <dsp:sp modelId="{4C7D3B81-EB6A-4977-8B48-EB685ED896FE}">
      <dsp:nvSpPr>
        <dsp:cNvPr id="0" name=""/>
        <dsp:cNvSpPr/>
      </dsp:nvSpPr>
      <dsp:spPr>
        <a:xfrm rot="5400000">
          <a:off x="3280107" y="3219918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B52342-2BDB-4F74-98A9-530C0BBE0F86}">
      <dsp:nvSpPr>
        <dsp:cNvPr id="0" name=""/>
        <dsp:cNvSpPr/>
      </dsp:nvSpPr>
      <dsp:spPr>
        <a:xfrm>
          <a:off x="2712064" y="3297885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>
              <a:cs typeface="Calibri"/>
            </a:rPr>
            <a:t>Maintaining</a:t>
          </a:r>
          <a:r>
            <a:rPr lang="it-IT" sz="900" kern="1200" dirty="0">
              <a:cs typeface="Calibri"/>
            </a:rPr>
            <a:t> guest accounts</a:t>
          </a:r>
        </a:p>
      </dsp:txBody>
      <dsp:txXfrm>
        <a:off x="2712064" y="3297885"/>
        <a:ext cx="1188063" cy="297015"/>
      </dsp:txXfrm>
    </dsp:sp>
    <dsp:sp modelId="{3938B71B-D35B-437C-AA8B-1B5DAFF91403}">
      <dsp:nvSpPr>
        <dsp:cNvPr id="0" name=""/>
        <dsp:cNvSpPr/>
      </dsp:nvSpPr>
      <dsp:spPr>
        <a:xfrm rot="5400000">
          <a:off x="3280107" y="3620889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59B6D4-6D19-42D4-BB3D-8DA553D98ECC}">
      <dsp:nvSpPr>
        <dsp:cNvPr id="0" name=""/>
        <dsp:cNvSpPr/>
      </dsp:nvSpPr>
      <dsp:spPr>
        <a:xfrm>
          <a:off x="2712064" y="3698856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>
              <a:cs typeface="Calibri"/>
            </a:rPr>
            <a:t>Mail and information</a:t>
          </a:r>
        </a:p>
      </dsp:txBody>
      <dsp:txXfrm>
        <a:off x="2712064" y="3698856"/>
        <a:ext cx="1188063" cy="297015"/>
      </dsp:txXfrm>
    </dsp:sp>
    <dsp:sp modelId="{8AA7949D-9437-493D-9052-BDE869C83BBC}">
      <dsp:nvSpPr>
        <dsp:cNvPr id="0" name=""/>
        <dsp:cNvSpPr/>
      </dsp:nvSpPr>
      <dsp:spPr>
        <a:xfrm rot="5400000">
          <a:off x="3280107" y="4021861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02FD1A-8C42-4BFE-92B9-7055D269040B}">
      <dsp:nvSpPr>
        <dsp:cNvPr id="0" name=""/>
        <dsp:cNvSpPr/>
      </dsp:nvSpPr>
      <dsp:spPr>
        <a:xfrm>
          <a:off x="2712064" y="4099827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>
              <a:cs typeface="Calibri"/>
            </a:rPr>
            <a:t>Telephone </a:t>
          </a:r>
          <a:r>
            <a:rPr lang="it-IT" sz="900" kern="1200" dirty="0" err="1">
              <a:cs typeface="Calibri"/>
            </a:rPr>
            <a:t>calls</a:t>
          </a:r>
          <a:endParaRPr lang="it-IT" sz="900" kern="1200" dirty="0">
            <a:cs typeface="Calibri"/>
          </a:endParaRPr>
        </a:p>
      </dsp:txBody>
      <dsp:txXfrm>
        <a:off x="2712064" y="4099827"/>
        <a:ext cx="1188063" cy="297015"/>
      </dsp:txXfrm>
    </dsp:sp>
    <dsp:sp modelId="{077EAA15-84E2-402C-9EE2-C735D93D0D82}">
      <dsp:nvSpPr>
        <dsp:cNvPr id="0" name=""/>
        <dsp:cNvSpPr/>
      </dsp:nvSpPr>
      <dsp:spPr>
        <a:xfrm rot="5400000">
          <a:off x="3280107" y="4422832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B9382-285D-4508-9BD4-05EA829B7914}">
      <dsp:nvSpPr>
        <dsp:cNvPr id="0" name=""/>
        <dsp:cNvSpPr/>
      </dsp:nvSpPr>
      <dsp:spPr>
        <a:xfrm>
          <a:off x="2712064" y="4500799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>
              <a:cs typeface="Calibri"/>
            </a:rPr>
            <a:t>Transportation</a:t>
          </a:r>
        </a:p>
      </dsp:txBody>
      <dsp:txXfrm>
        <a:off x="2712064" y="4500799"/>
        <a:ext cx="1188063" cy="297015"/>
      </dsp:txXfrm>
    </dsp:sp>
    <dsp:sp modelId="{FFD6483A-780E-4242-8492-3BACA58066C6}">
      <dsp:nvSpPr>
        <dsp:cNvPr id="0" name=""/>
        <dsp:cNvSpPr/>
      </dsp:nvSpPr>
      <dsp:spPr>
        <a:xfrm>
          <a:off x="4066456" y="2094971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>
              <a:cs typeface="Calibri"/>
            </a:rPr>
            <a:t>Departure</a:t>
          </a:r>
        </a:p>
      </dsp:txBody>
      <dsp:txXfrm>
        <a:off x="4066456" y="2094971"/>
        <a:ext cx="1188063" cy="297015"/>
      </dsp:txXfrm>
    </dsp:sp>
    <dsp:sp modelId="{F2E287BA-BF6D-4BFB-8F47-FC2904EE4731}">
      <dsp:nvSpPr>
        <dsp:cNvPr id="0" name=""/>
        <dsp:cNvSpPr/>
      </dsp:nvSpPr>
      <dsp:spPr>
        <a:xfrm rot="5400000">
          <a:off x="4634499" y="2417975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3D0AED-0499-4AA2-BE1D-A54BB41D396E}">
      <dsp:nvSpPr>
        <dsp:cNvPr id="0" name=""/>
        <dsp:cNvSpPr/>
      </dsp:nvSpPr>
      <dsp:spPr>
        <a:xfrm>
          <a:off x="4066456" y="2495942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>
              <a:cs typeface="Calibri"/>
            </a:rPr>
            <a:t>Baggage</a:t>
          </a:r>
          <a:r>
            <a:rPr lang="it-IT" sz="900" kern="1200" dirty="0">
              <a:cs typeface="Calibri"/>
            </a:rPr>
            <a:t> </a:t>
          </a:r>
          <a:r>
            <a:rPr lang="it-IT" sz="900" kern="1200" dirty="0" err="1">
              <a:cs typeface="Calibri"/>
            </a:rPr>
            <a:t>handling</a:t>
          </a:r>
        </a:p>
      </dsp:txBody>
      <dsp:txXfrm>
        <a:off x="4066456" y="2495942"/>
        <a:ext cx="1188063" cy="297015"/>
      </dsp:txXfrm>
    </dsp:sp>
    <dsp:sp modelId="{3450206D-840E-472D-B3D0-A287AC83276E}">
      <dsp:nvSpPr>
        <dsp:cNvPr id="0" name=""/>
        <dsp:cNvSpPr/>
      </dsp:nvSpPr>
      <dsp:spPr>
        <a:xfrm rot="5400000">
          <a:off x="4634499" y="2818947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A9EC37-3307-4773-9330-E1DC55B568EF}">
      <dsp:nvSpPr>
        <dsp:cNvPr id="0" name=""/>
        <dsp:cNvSpPr/>
      </dsp:nvSpPr>
      <dsp:spPr>
        <a:xfrm>
          <a:off x="4066456" y="2896913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>
              <a:cs typeface="Calibri"/>
            </a:rPr>
            <a:t>Transportation</a:t>
          </a:r>
        </a:p>
      </dsp:txBody>
      <dsp:txXfrm>
        <a:off x="4066456" y="2896913"/>
        <a:ext cx="1188063" cy="297015"/>
      </dsp:txXfrm>
    </dsp:sp>
    <dsp:sp modelId="{AC7BFA50-DDB6-4D3C-A88C-B210EE9F2550}">
      <dsp:nvSpPr>
        <dsp:cNvPr id="0" name=""/>
        <dsp:cNvSpPr/>
      </dsp:nvSpPr>
      <dsp:spPr>
        <a:xfrm rot="5400000">
          <a:off x="4634499" y="3219918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37C696-5ABA-4827-904C-52BECB01F240}">
      <dsp:nvSpPr>
        <dsp:cNvPr id="0" name=""/>
        <dsp:cNvSpPr/>
      </dsp:nvSpPr>
      <dsp:spPr>
        <a:xfrm>
          <a:off x="4066456" y="3297885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>
              <a:cs typeface="Calibri"/>
            </a:rPr>
            <a:t>Bill settlement</a:t>
          </a:r>
        </a:p>
      </dsp:txBody>
      <dsp:txXfrm>
        <a:off x="4066456" y="3297885"/>
        <a:ext cx="1188063" cy="297015"/>
      </dsp:txXfrm>
    </dsp:sp>
    <dsp:sp modelId="{C358B841-9EB5-4603-AB9A-03B0DF700EFA}">
      <dsp:nvSpPr>
        <dsp:cNvPr id="0" name=""/>
        <dsp:cNvSpPr/>
      </dsp:nvSpPr>
      <dsp:spPr>
        <a:xfrm rot="5400000">
          <a:off x="4634499" y="3620889"/>
          <a:ext cx="51977" cy="5197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94C153-53B4-438B-B1E4-245F53D2EEAB}">
      <dsp:nvSpPr>
        <dsp:cNvPr id="0" name=""/>
        <dsp:cNvSpPr/>
      </dsp:nvSpPr>
      <dsp:spPr>
        <a:xfrm>
          <a:off x="4066456" y="3698856"/>
          <a:ext cx="1188063" cy="2970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>
              <a:cs typeface="Calibri"/>
            </a:rPr>
            <a:t>Check-out</a:t>
          </a:r>
        </a:p>
      </dsp:txBody>
      <dsp:txXfrm>
        <a:off x="4066456" y="3698856"/>
        <a:ext cx="1188063" cy="29701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DD8C4C-68D4-4397-8013-90CD8E3D495A}">
      <dsp:nvSpPr>
        <dsp:cNvPr id="0" name=""/>
        <dsp:cNvSpPr/>
      </dsp:nvSpPr>
      <dsp:spPr>
        <a:xfrm rot="5400000">
          <a:off x="-378483" y="380588"/>
          <a:ext cx="2523223" cy="1766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>
              <a:cs typeface="Calibri"/>
            </a:rPr>
            <a:t>Lobby</a:t>
          </a:r>
        </a:p>
      </dsp:txBody>
      <dsp:txXfrm rot="5400000">
        <a:off x="-378483" y="380588"/>
        <a:ext cx="2523223" cy="1766256"/>
      </dsp:txXfrm>
    </dsp:sp>
    <dsp:sp modelId="{770A956C-AEAF-479A-A20F-C4B8AB15C2CE}">
      <dsp:nvSpPr>
        <dsp:cNvPr id="0" name=""/>
        <dsp:cNvSpPr/>
      </dsp:nvSpPr>
      <dsp:spPr>
        <a:xfrm rot="5400000">
          <a:off x="4635080" y="-2866719"/>
          <a:ext cx="1640095" cy="73777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>
              <a:cs typeface="Calibri"/>
            </a:rPr>
            <a:t>Place </a:t>
          </a:r>
          <a:r>
            <a:rPr lang="it-IT" sz="1800" kern="1200" dirty="0" err="1">
              <a:cs typeface="Calibri"/>
            </a:rPr>
            <a:t>where</a:t>
          </a:r>
          <a:r>
            <a:rPr lang="it-IT" sz="1800" kern="1200" dirty="0">
              <a:cs typeface="Calibri"/>
            </a:rPr>
            <a:t> </a:t>
          </a:r>
          <a:r>
            <a:rPr lang="it-IT" sz="1800" kern="1200" dirty="0" err="1">
              <a:cs typeface="Calibri"/>
            </a:rPr>
            <a:t>guests</a:t>
          </a:r>
          <a:r>
            <a:rPr lang="it-IT" sz="1800" kern="1200" dirty="0">
              <a:cs typeface="Calibri"/>
            </a:rPr>
            <a:t> </a:t>
          </a:r>
          <a:r>
            <a:rPr lang="it-IT" sz="1800" kern="1200" dirty="0" err="1">
              <a:cs typeface="Calibri"/>
            </a:rPr>
            <a:t>enter</a:t>
          </a:r>
          <a:r>
            <a:rPr lang="it-IT" sz="1800" kern="1200" dirty="0">
              <a:cs typeface="Calibri"/>
            </a:rPr>
            <a:t> and </a:t>
          </a:r>
          <a:r>
            <a:rPr lang="it-IT" sz="1800" kern="1200" dirty="0" err="1">
              <a:cs typeface="Calibri"/>
            </a:rPr>
            <a:t>leave</a:t>
          </a:r>
          <a:r>
            <a:rPr lang="it-IT" sz="1800" kern="1200" dirty="0">
              <a:cs typeface="Calibri"/>
            </a:rPr>
            <a:t> the hotel(HTL);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err="1">
              <a:cs typeface="Calibri"/>
            </a:rPr>
            <a:t>Waiting</a:t>
          </a:r>
          <a:r>
            <a:rPr lang="it-IT" sz="1800" kern="1200" dirty="0">
              <a:cs typeface="Calibri"/>
            </a:rPr>
            <a:t> area: </a:t>
          </a:r>
          <a:r>
            <a:rPr lang="it-IT" sz="1800" kern="1200" dirty="0" err="1">
              <a:cs typeface="Calibri"/>
            </a:rPr>
            <a:t>guests</a:t>
          </a:r>
          <a:r>
            <a:rPr lang="it-IT" sz="1800" kern="1200" dirty="0">
              <a:cs typeface="Calibri"/>
            </a:rPr>
            <a:t> </a:t>
          </a:r>
          <a:r>
            <a:rPr lang="it-IT" sz="1800" kern="1200" dirty="0" err="1">
              <a:cs typeface="Calibri"/>
            </a:rPr>
            <a:t>wait</a:t>
          </a:r>
          <a:r>
            <a:rPr lang="it-IT" sz="1800" kern="1200" dirty="0">
              <a:cs typeface="Calibri"/>
            </a:rPr>
            <a:t> for </a:t>
          </a:r>
          <a:r>
            <a:rPr lang="it-IT" sz="1800" kern="1200" dirty="0" err="1">
              <a:cs typeface="Calibri"/>
            </a:rPr>
            <a:t>being</a:t>
          </a:r>
          <a:r>
            <a:rPr lang="it-IT" sz="1800" kern="1200" dirty="0">
              <a:cs typeface="Calibri"/>
            </a:rPr>
            <a:t> </a:t>
          </a:r>
          <a:r>
            <a:rPr lang="it-IT" sz="1800" kern="1200" dirty="0" err="1">
              <a:cs typeface="Calibri"/>
            </a:rPr>
            <a:t>served</a:t>
          </a:r>
          <a:r>
            <a:rPr lang="it-IT" sz="1800" kern="1200" dirty="0">
              <a:cs typeface="Calibri"/>
            </a:rPr>
            <a:t> by the staff of the </a:t>
          </a:r>
          <a:r>
            <a:rPr lang="it-IT" sz="1800" kern="1200" dirty="0" err="1">
              <a:cs typeface="Calibri"/>
            </a:rPr>
            <a:t>htl</a:t>
          </a:r>
          <a:r>
            <a:rPr lang="it-IT" sz="1800" kern="1200" dirty="0">
              <a:cs typeface="Calibri"/>
            </a:rPr>
            <a:t>. </a:t>
          </a:r>
        </a:p>
      </dsp:txBody>
      <dsp:txXfrm rot="5400000">
        <a:off x="4635080" y="-2866719"/>
        <a:ext cx="1640095" cy="7377743"/>
      </dsp:txXfrm>
    </dsp:sp>
    <dsp:sp modelId="{CA6C490D-09E3-4825-8515-7DF4977674CF}">
      <dsp:nvSpPr>
        <dsp:cNvPr id="0" name=""/>
        <dsp:cNvSpPr/>
      </dsp:nvSpPr>
      <dsp:spPr>
        <a:xfrm rot="5400000">
          <a:off x="-378483" y="2620278"/>
          <a:ext cx="2523223" cy="1766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>
              <a:cs typeface="Calibri"/>
            </a:rPr>
            <a:t>Front office/Front desk</a:t>
          </a:r>
        </a:p>
      </dsp:txBody>
      <dsp:txXfrm rot="5400000">
        <a:off x="-378483" y="2620278"/>
        <a:ext cx="2523223" cy="1766256"/>
      </dsp:txXfrm>
    </dsp:sp>
    <dsp:sp modelId="{90E2CEF5-F8CB-4647-9FB2-986A570970A6}">
      <dsp:nvSpPr>
        <dsp:cNvPr id="0" name=""/>
        <dsp:cNvSpPr/>
      </dsp:nvSpPr>
      <dsp:spPr>
        <a:xfrm rot="5400000">
          <a:off x="4635080" y="-627029"/>
          <a:ext cx="1640095" cy="73777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>
              <a:cs typeface="Calibri"/>
            </a:rPr>
            <a:t>The </a:t>
          </a:r>
          <a:r>
            <a:rPr lang="it-IT" sz="1800" kern="1200" dirty="0" err="1">
              <a:cs typeface="Calibri"/>
            </a:rPr>
            <a:t>most</a:t>
          </a:r>
          <a:r>
            <a:rPr lang="it-IT" sz="1800" kern="1200" dirty="0">
              <a:cs typeface="Calibri"/>
            </a:rPr>
            <a:t> </a:t>
          </a:r>
          <a:r>
            <a:rPr lang="it-IT" sz="1800" kern="1200" dirty="0" err="1">
              <a:cs typeface="Calibri"/>
            </a:rPr>
            <a:t>important</a:t>
          </a:r>
          <a:r>
            <a:rPr lang="it-IT" sz="1800" kern="1200" dirty="0">
              <a:cs typeface="Calibri"/>
            </a:rPr>
            <a:t> area of the lobby;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err="1">
              <a:cs typeface="Calibri"/>
            </a:rPr>
            <a:t>Guests</a:t>
          </a:r>
          <a:r>
            <a:rPr lang="it-IT" sz="1800" kern="1200" dirty="0">
              <a:cs typeface="Calibri"/>
            </a:rPr>
            <a:t> </a:t>
          </a:r>
          <a:r>
            <a:rPr lang="it-IT" sz="1800" kern="1200" dirty="0" err="1">
              <a:cs typeface="Calibri"/>
            </a:rPr>
            <a:t>form</a:t>
          </a:r>
          <a:r>
            <a:rPr lang="it-IT" sz="1800" kern="1200" dirty="0">
              <a:cs typeface="Calibri"/>
            </a:rPr>
            <a:t> the first </a:t>
          </a:r>
          <a:r>
            <a:rPr lang="it-IT" sz="1800" kern="1200" dirty="0" err="1">
              <a:cs typeface="Calibri"/>
            </a:rPr>
            <a:t>impression</a:t>
          </a:r>
          <a:r>
            <a:rPr lang="it-IT" sz="1800" kern="1200" dirty="0">
              <a:cs typeface="Calibri"/>
            </a:rPr>
            <a:t> </a:t>
          </a:r>
          <a:r>
            <a:rPr lang="it-IT" sz="1800" kern="1200" dirty="0" err="1">
              <a:cs typeface="Calibri"/>
            </a:rPr>
            <a:t>about</a:t>
          </a:r>
          <a:r>
            <a:rPr lang="it-IT" sz="1800" kern="1200" dirty="0">
              <a:cs typeface="Calibri"/>
            </a:rPr>
            <a:t> the </a:t>
          </a:r>
          <a:r>
            <a:rPr lang="it-IT" sz="1800" kern="1200" dirty="0" err="1">
              <a:cs typeface="Calibri"/>
            </a:rPr>
            <a:t>quality</a:t>
          </a:r>
          <a:r>
            <a:rPr lang="it-IT" sz="1800" kern="1200" dirty="0">
              <a:cs typeface="Calibri"/>
            </a:rPr>
            <a:t> and </a:t>
          </a:r>
          <a:r>
            <a:rPr lang="it-IT" sz="1800" kern="1200" dirty="0" err="1">
              <a:cs typeface="Calibri"/>
            </a:rPr>
            <a:t>professionality</a:t>
          </a:r>
          <a:r>
            <a:rPr lang="it-IT" sz="1800" kern="1200" dirty="0">
              <a:cs typeface="Calibri"/>
            </a:rPr>
            <a:t> of the </a:t>
          </a:r>
          <a:r>
            <a:rPr lang="it-IT" sz="1800" kern="1200" dirty="0" err="1">
              <a:cs typeface="Calibri"/>
            </a:rPr>
            <a:t>htl</a:t>
          </a:r>
          <a:r>
            <a:rPr lang="it-IT" sz="1800" kern="1200" dirty="0">
              <a:cs typeface="Calibri"/>
            </a:rPr>
            <a:t>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err="1">
              <a:cs typeface="Calibri"/>
            </a:rPr>
            <a:t>Professionality</a:t>
          </a:r>
          <a:r>
            <a:rPr lang="it-IT" sz="1800" kern="1200" dirty="0">
              <a:cs typeface="Calibri"/>
            </a:rPr>
            <a:t>, efficiency of the </a:t>
          </a:r>
          <a:r>
            <a:rPr lang="it-IT" sz="1800" kern="1200" dirty="0" err="1">
              <a:cs typeface="Calibri"/>
            </a:rPr>
            <a:t>htl</a:t>
          </a:r>
          <a:r>
            <a:rPr lang="it-IT" sz="1800" kern="1200" dirty="0">
              <a:cs typeface="Calibri"/>
            </a:rPr>
            <a:t> staff;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err="1">
              <a:cs typeface="Calibri"/>
            </a:rPr>
            <a:t>Quality</a:t>
          </a:r>
          <a:r>
            <a:rPr lang="it-IT" sz="1800" kern="1200" dirty="0">
              <a:cs typeface="Calibri"/>
            </a:rPr>
            <a:t> of front office operations and </a:t>
          </a:r>
          <a:r>
            <a:rPr lang="it-IT" sz="1800" kern="1200" dirty="0" err="1">
              <a:cs typeface="Calibri"/>
            </a:rPr>
            <a:t>services</a:t>
          </a:r>
          <a:r>
            <a:rPr lang="it-IT" sz="1800" kern="1200" dirty="0">
              <a:cs typeface="Calibri"/>
            </a:rPr>
            <a:t>.</a:t>
          </a:r>
        </a:p>
      </dsp:txBody>
      <dsp:txXfrm rot="5400000">
        <a:off x="4635080" y="-627029"/>
        <a:ext cx="1640095" cy="737774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E2683A-8FB3-41DC-A831-AE12BA342FAA}">
      <dsp:nvSpPr>
        <dsp:cNvPr id="0" name=""/>
        <dsp:cNvSpPr/>
      </dsp:nvSpPr>
      <dsp:spPr>
        <a:xfrm rot="5400000">
          <a:off x="-418730" y="419876"/>
          <a:ext cx="2791534" cy="19540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err="1">
              <a:cs typeface="Calibri"/>
            </a:rPr>
            <a:t>Reservation</a:t>
          </a:r>
          <a:r>
            <a:rPr lang="it-IT" sz="2800" kern="1200" dirty="0">
              <a:cs typeface="Calibri"/>
            </a:rPr>
            <a:t> desk</a:t>
          </a:r>
        </a:p>
      </dsp:txBody>
      <dsp:txXfrm rot="5400000">
        <a:off x="-418730" y="419876"/>
        <a:ext cx="2791534" cy="1954074"/>
      </dsp:txXfrm>
    </dsp:sp>
    <dsp:sp modelId="{80E62388-7588-4F22-B5E5-76D31FF8BF7D}">
      <dsp:nvSpPr>
        <dsp:cNvPr id="0" name=""/>
        <dsp:cNvSpPr/>
      </dsp:nvSpPr>
      <dsp:spPr>
        <a:xfrm rot="5400000">
          <a:off x="4637929" y="-2682708"/>
          <a:ext cx="1814497" cy="71822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err="1">
              <a:cs typeface="Calibri"/>
            </a:rPr>
            <a:t>Analyse</a:t>
          </a:r>
          <a:r>
            <a:rPr lang="it-IT" sz="2000" kern="1200" dirty="0">
              <a:cs typeface="Calibri"/>
            </a:rPr>
            <a:t> of </a:t>
          </a:r>
          <a:r>
            <a:rPr lang="it-IT" sz="2000" kern="1200" dirty="0" err="1">
              <a:cs typeface="Calibri"/>
            </a:rPr>
            <a:t>inquiries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err="1">
              <a:cs typeface="Calibri"/>
            </a:rPr>
            <a:t>Confirmation</a:t>
          </a:r>
          <a:r>
            <a:rPr lang="it-IT" sz="2000" kern="1200" dirty="0">
              <a:cs typeface="Calibri"/>
            </a:rPr>
            <a:t> and </a:t>
          </a:r>
          <a:r>
            <a:rPr lang="it-IT" sz="2000" kern="1200" dirty="0" err="1">
              <a:cs typeface="Calibri"/>
            </a:rPr>
            <a:t>reservations</a:t>
          </a:r>
          <a:r>
            <a:rPr lang="it-IT" sz="2000" kern="1200" dirty="0">
              <a:cs typeface="Calibri"/>
            </a:rPr>
            <a:t> of rooms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err="1">
              <a:cs typeface="Calibri"/>
            </a:rPr>
            <a:t>Modifications</a:t>
          </a:r>
          <a:r>
            <a:rPr lang="it-IT" sz="2000" kern="1200" dirty="0">
              <a:cs typeface="Calibri"/>
            </a:rPr>
            <a:t> and </a:t>
          </a:r>
          <a:r>
            <a:rPr lang="it-IT" sz="2000" kern="1200" dirty="0" err="1">
              <a:cs typeface="Calibri"/>
            </a:rPr>
            <a:t>cancellations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err="1">
              <a:cs typeface="Calibri"/>
            </a:rPr>
            <a:t>Comparison</a:t>
          </a:r>
          <a:r>
            <a:rPr lang="it-IT" sz="2000" kern="1200" dirty="0">
              <a:cs typeface="Calibri"/>
            </a:rPr>
            <a:t> of </a:t>
          </a:r>
          <a:r>
            <a:rPr lang="it-IT" sz="2000" kern="1200" dirty="0" err="1">
              <a:cs typeface="Calibri"/>
            </a:rPr>
            <a:t>reservation</a:t>
          </a:r>
          <a:r>
            <a:rPr lang="it-IT" sz="2000" kern="1200" dirty="0">
              <a:cs typeface="Calibri"/>
            </a:rPr>
            <a:t> </a:t>
          </a:r>
          <a:r>
            <a:rPr lang="it-IT" sz="2000" kern="1200" dirty="0" err="1">
              <a:cs typeface="Calibri"/>
            </a:rPr>
            <a:t>requests</a:t>
          </a:r>
          <a:r>
            <a:rPr lang="it-IT" sz="2000" kern="1200" dirty="0">
              <a:cs typeface="Calibri"/>
            </a:rPr>
            <a:t> --&gt; </a:t>
          </a:r>
          <a:r>
            <a:rPr lang="it-IT" sz="2000" kern="1200" dirty="0" err="1">
              <a:cs typeface="Calibri"/>
            </a:rPr>
            <a:t>assignment</a:t>
          </a:r>
          <a:r>
            <a:rPr lang="it-IT" sz="2000" kern="1200" dirty="0">
              <a:cs typeface="Calibri"/>
            </a:rPr>
            <a:t> of </a:t>
          </a:r>
          <a:r>
            <a:rPr lang="it-IT" sz="2000" kern="1200" dirty="0" err="1">
              <a:cs typeface="Calibri"/>
            </a:rPr>
            <a:t>remaining</a:t>
          </a:r>
          <a:r>
            <a:rPr lang="it-IT" sz="2000" kern="1200" dirty="0">
              <a:cs typeface="Calibri"/>
            </a:rPr>
            <a:t> </a:t>
          </a:r>
          <a:r>
            <a:rPr lang="it-IT" sz="2000" kern="1200" dirty="0" err="1">
              <a:cs typeface="Calibri"/>
            </a:rPr>
            <a:t>unoccupied</a:t>
          </a:r>
          <a:r>
            <a:rPr lang="it-IT" sz="2000" kern="1200" dirty="0">
              <a:cs typeface="Calibri"/>
            </a:rPr>
            <a:t> rooms to </a:t>
          </a:r>
          <a:r>
            <a:rPr lang="it-IT" sz="2000" kern="1200" dirty="0" err="1">
              <a:cs typeface="Calibri"/>
            </a:rPr>
            <a:t>walk</a:t>
          </a:r>
          <a:r>
            <a:rPr lang="it-IT" sz="2000" kern="1200" dirty="0">
              <a:cs typeface="Calibri"/>
            </a:rPr>
            <a:t>-in </a:t>
          </a:r>
          <a:r>
            <a:rPr lang="it-IT" sz="2000" kern="1200" dirty="0" err="1">
              <a:cs typeface="Calibri"/>
            </a:rPr>
            <a:t>guests</a:t>
          </a:r>
          <a:r>
            <a:rPr lang="it-IT" sz="2000" kern="1200" dirty="0">
              <a:cs typeface="Calibri"/>
            </a:rPr>
            <a:t>.</a:t>
          </a:r>
        </a:p>
      </dsp:txBody>
      <dsp:txXfrm rot="5400000">
        <a:off x="4637929" y="-2682708"/>
        <a:ext cx="1814497" cy="7182207"/>
      </dsp:txXfrm>
    </dsp:sp>
    <dsp:sp modelId="{3753FE48-5D70-45BF-8D20-7E46C652BC1D}">
      <dsp:nvSpPr>
        <dsp:cNvPr id="0" name=""/>
        <dsp:cNvSpPr/>
      </dsp:nvSpPr>
      <dsp:spPr>
        <a:xfrm rot="5400000">
          <a:off x="-418730" y="2929447"/>
          <a:ext cx="2791534" cy="19540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err="1">
              <a:cs typeface="Calibri"/>
            </a:rPr>
            <a:t>Registration</a:t>
          </a:r>
          <a:r>
            <a:rPr lang="it-IT" sz="2800" kern="1200" dirty="0">
              <a:cs typeface="Calibri"/>
            </a:rPr>
            <a:t> desk</a:t>
          </a:r>
        </a:p>
      </dsp:txBody>
      <dsp:txXfrm rot="5400000">
        <a:off x="-418730" y="2929447"/>
        <a:ext cx="2791534" cy="1954074"/>
      </dsp:txXfrm>
    </dsp:sp>
    <dsp:sp modelId="{AE5E5F9F-4C82-4F09-AB76-AAE10C6652AE}">
      <dsp:nvSpPr>
        <dsp:cNvPr id="0" name=""/>
        <dsp:cNvSpPr/>
      </dsp:nvSpPr>
      <dsp:spPr>
        <a:xfrm rot="5400000">
          <a:off x="4637929" y="-173138"/>
          <a:ext cx="1814497" cy="71822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err="1">
              <a:cs typeface="Calibri"/>
            </a:rPr>
            <a:t>Registration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>
              <a:cs typeface="Calibri"/>
            </a:rPr>
            <a:t>Room </a:t>
          </a:r>
          <a:r>
            <a:rPr lang="it-IT" sz="2000" kern="1200" dirty="0" err="1">
              <a:cs typeface="Calibri"/>
            </a:rPr>
            <a:t>assignment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err="1">
              <a:cs typeface="Calibri"/>
            </a:rPr>
            <a:t>Issuing</a:t>
          </a:r>
          <a:r>
            <a:rPr lang="it-IT" sz="2000" kern="1200" dirty="0">
              <a:cs typeface="Calibri"/>
            </a:rPr>
            <a:t> of </a:t>
          </a:r>
          <a:r>
            <a:rPr lang="it-IT" sz="2000" kern="1200" dirty="0" err="1">
              <a:cs typeface="Calibri"/>
            </a:rPr>
            <a:t>keys</a:t>
          </a:r>
          <a:endParaRPr lang="it-IT" sz="2000" kern="1200" dirty="0">
            <a:cs typeface="Calibri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>
              <a:cs typeface="Calibri"/>
            </a:rPr>
            <a:t>+ Bell desk (</a:t>
          </a:r>
          <a:r>
            <a:rPr lang="it-IT" sz="2000" kern="1200" dirty="0" err="1">
              <a:cs typeface="Calibri"/>
            </a:rPr>
            <a:t>bellman</a:t>
          </a:r>
          <a:r>
            <a:rPr lang="it-IT" sz="2000" kern="1200" dirty="0">
              <a:cs typeface="Calibri"/>
            </a:rPr>
            <a:t>: </a:t>
          </a:r>
          <a:r>
            <a:rPr lang="it-IT" sz="2000" kern="1200" dirty="0" err="1">
              <a:cs typeface="Calibri"/>
            </a:rPr>
            <a:t>doorman</a:t>
          </a:r>
          <a:r>
            <a:rPr lang="it-IT" sz="2000" kern="1200" dirty="0">
              <a:cs typeface="Calibri"/>
            </a:rPr>
            <a:t> and </a:t>
          </a:r>
          <a:r>
            <a:rPr lang="it-IT" sz="2000" kern="1200" dirty="0" err="1">
              <a:cs typeface="Calibri"/>
            </a:rPr>
            <a:t>porter</a:t>
          </a:r>
          <a:r>
            <a:rPr lang="it-IT" sz="2000" kern="1200" dirty="0">
              <a:cs typeface="Calibri"/>
            </a:rPr>
            <a:t> + </a:t>
          </a:r>
          <a:r>
            <a:rPr lang="it-IT" sz="2000" kern="1200" dirty="0" err="1">
              <a:cs typeface="Calibri"/>
            </a:rPr>
            <a:t>newspapers</a:t>
          </a:r>
          <a:r>
            <a:rPr lang="it-IT" sz="2000" kern="1200" dirty="0">
              <a:cs typeface="Calibri"/>
            </a:rPr>
            <a:t> and </a:t>
          </a:r>
          <a:r>
            <a:rPr lang="it-IT" sz="2000" kern="1200" dirty="0" err="1">
              <a:cs typeface="Calibri"/>
            </a:rPr>
            <a:t>magazines</a:t>
          </a:r>
          <a:r>
            <a:rPr lang="it-IT" sz="2000" kern="1200" dirty="0">
              <a:cs typeface="Calibri"/>
            </a:rPr>
            <a:t> to </a:t>
          </a:r>
          <a:r>
            <a:rPr lang="it-IT" sz="2000" kern="1200" dirty="0" err="1">
              <a:cs typeface="Calibri"/>
            </a:rPr>
            <a:t>guests</a:t>
          </a:r>
          <a:r>
            <a:rPr lang="it-IT" sz="2000" kern="1200" dirty="0">
              <a:cs typeface="Calibri"/>
            </a:rPr>
            <a:t>)</a:t>
          </a:r>
        </a:p>
      </dsp:txBody>
      <dsp:txXfrm rot="5400000">
        <a:off x="4637929" y="-173138"/>
        <a:ext cx="1814497" cy="7182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#1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#1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082CC-81BF-4771-827F-44CA5073781D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F1429-635B-41F6-B4FF-3DA4125F9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F1429-635B-41F6-B4FF-3DA4125F93D4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00F691-F3E7-45A1-9697-51FA79EDC3CF}" type="datetimeFigureOut">
              <a:rPr lang="it-IT" smtClean="0"/>
              <a:pPr/>
              <a:t>07/04/2020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2322A1-E6D9-47CA-9394-CC7F393BE22B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fessionalconnector.com/hospitality-101-different-types-of-accommodation-and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scene3d>
            <a:camera prst="perspectiveRelaxed"/>
            <a:lightRig rig="threePt" dir="t"/>
          </a:scene3d>
        </p:spPr>
        <p:txBody>
          <a:bodyPr>
            <a:noAutofit/>
          </a:bodyPr>
          <a:lstStyle/>
          <a:p>
            <a:pPr algn="ctr"/>
            <a:r>
              <a:rPr lang="it-IT" sz="6600" i="1" dirty="0" err="1"/>
              <a:t>Tourism</a:t>
            </a:r>
            <a:r>
              <a:rPr lang="it-IT" sz="6600" i="1" dirty="0"/>
              <a:t> </a:t>
            </a:r>
            <a:r>
              <a:rPr lang="it-IT" sz="6600" i="1" dirty="0" err="1"/>
              <a:t>for</a:t>
            </a:r>
            <a:r>
              <a:rPr lang="it-IT" sz="6600" i="1" dirty="0"/>
              <a:t> </a:t>
            </a:r>
            <a:r>
              <a:rPr lang="it-IT" sz="6600" i="1" dirty="0" err="1"/>
              <a:t>everybody</a:t>
            </a:r>
            <a:endParaRPr lang="it-IT" sz="6600" i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064560"/>
          </a:xfrm>
          <a:scene3d>
            <a:camera prst="perspectiveRelaxedModerately"/>
            <a:lightRig rig="threePt" dir="t"/>
          </a:scene3d>
        </p:spPr>
        <p:txBody>
          <a:bodyPr vert="horz" lIns="0" rIns="18288" anchor="t">
            <a:normAutofit fontScale="92500" lnSpcReduction="10000"/>
          </a:bodyPr>
          <a:lstStyle/>
          <a:p>
            <a:pPr algn="ctr"/>
            <a:r>
              <a:rPr lang="it-IT" sz="2400" dirty="0"/>
              <a:t>Prof.ssa Roberta F.I. Visone</a:t>
            </a:r>
          </a:p>
          <a:p>
            <a:pPr algn="ctr"/>
            <a:r>
              <a:rPr lang="it-IT" sz="2400" dirty="0"/>
              <a:t>Notes </a:t>
            </a:r>
            <a:r>
              <a:rPr lang="it-IT" sz="2400" dirty="0" err="1"/>
              <a:t>from</a:t>
            </a:r>
            <a:r>
              <a:rPr lang="it-IT" sz="2400" dirty="0"/>
              <a:t> </a:t>
            </a:r>
            <a:r>
              <a:rPr lang="it-IT" sz="2400" dirty="0" err="1"/>
              <a:t>my</a:t>
            </a:r>
            <a:r>
              <a:rPr lang="it-IT" sz="2400" dirty="0"/>
              <a:t> job </a:t>
            </a:r>
            <a:r>
              <a:rPr lang="it-IT" sz="2400" dirty="0" err="1"/>
              <a:t>experiences</a:t>
            </a:r>
            <a:r>
              <a:rPr lang="it-IT" sz="2400" dirty="0"/>
              <a:t> </a:t>
            </a:r>
            <a:r>
              <a:rPr lang="it-IT" sz="2400" dirty="0" err="1"/>
              <a:t>with</a:t>
            </a:r>
            <a:r>
              <a:rPr lang="it-IT" sz="2400" dirty="0"/>
              <a:t> Costa </a:t>
            </a:r>
            <a:r>
              <a:rPr lang="it-IT" sz="2400" dirty="0" err="1"/>
              <a:t>Cruises</a:t>
            </a:r>
            <a:r>
              <a:rPr lang="it-IT" sz="2400" dirty="0"/>
              <a:t> S.p.A. and Cima s.r.l.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t-IT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Ship</a:t>
            </a:r>
            <a:r>
              <a:rPr lang="it-IT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opening </a:t>
            </a:r>
            <a:r>
              <a:rPr lang="it-IT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process</a:t>
            </a:r>
            <a:r>
              <a:rPr lang="it-IT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it-IT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it-IT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(Costa and MSC - </a:t>
            </a:r>
            <a:r>
              <a:rPr lang="it-IT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excu</a:t>
            </a:r>
            <a:r>
              <a:rPr lang="it-IT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504056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 err="1"/>
              <a:t>Preparation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voucher and folder </a:t>
            </a:r>
            <a:r>
              <a:rPr lang="it-IT" dirty="0" err="1"/>
              <a:t>with</a:t>
            </a:r>
            <a:r>
              <a:rPr lang="it-IT" dirty="0"/>
              <a:t> the </a:t>
            </a:r>
            <a:r>
              <a:rPr lang="it-IT" dirty="0" err="1"/>
              <a:t>description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excu</a:t>
            </a:r>
            <a:r>
              <a:rPr lang="it-IT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Mail </a:t>
            </a:r>
            <a:r>
              <a:rPr lang="it-IT" dirty="0" err="1"/>
              <a:t>correspondence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continuous</a:t>
            </a:r>
            <a:r>
              <a:rPr lang="it-IT" dirty="0"/>
              <a:t> </a:t>
            </a:r>
            <a:r>
              <a:rPr lang="it-IT" dirty="0" err="1"/>
              <a:t>updates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i="1" dirty="0" err="1"/>
              <a:t>dispatch</a:t>
            </a:r>
            <a:r>
              <a:rPr lang="it-IT" dirty="0"/>
              <a:t> and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stopover</a:t>
            </a:r>
            <a:r>
              <a:rPr lang="it-IT" dirty="0"/>
              <a:t> </a:t>
            </a:r>
            <a:r>
              <a:rPr lang="it-IT" dirty="0" err="1"/>
              <a:t>permissions</a:t>
            </a:r>
            <a:r>
              <a:rPr lang="it-IT" dirty="0"/>
              <a:t> (plus </a:t>
            </a:r>
            <a:r>
              <a:rPr lang="it-IT" dirty="0" err="1"/>
              <a:t>possible</a:t>
            </a:r>
            <a:r>
              <a:rPr lang="it-IT" dirty="0"/>
              <a:t> private </a:t>
            </a:r>
            <a:r>
              <a:rPr lang="it-IT" dirty="0" err="1"/>
              <a:t>services</a:t>
            </a:r>
            <a:r>
              <a:rPr lang="it-IT" dirty="0"/>
              <a:t> and/or </a:t>
            </a:r>
            <a:r>
              <a:rPr lang="it-IT" dirty="0" err="1"/>
              <a:t>something</a:t>
            </a:r>
            <a:r>
              <a:rPr lang="it-IT" dirty="0"/>
              <a:t> else);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Bus and tour guide </a:t>
            </a:r>
            <a:r>
              <a:rPr lang="it-IT" dirty="0" err="1"/>
              <a:t>organization</a:t>
            </a:r>
            <a:r>
              <a:rPr lang="it-IT" dirty="0"/>
              <a:t>: </a:t>
            </a:r>
            <a:r>
              <a:rPr lang="it-IT" dirty="0" err="1"/>
              <a:t>contact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suppliers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indicate and </a:t>
            </a:r>
            <a:r>
              <a:rPr lang="it-IT" dirty="0" err="1"/>
              <a:t>arrange</a:t>
            </a:r>
            <a:r>
              <a:rPr lang="it-IT" dirty="0"/>
              <a:t> the </a:t>
            </a:r>
            <a:r>
              <a:rPr lang="it-IT" dirty="0" err="1"/>
              <a:t>quantity</a:t>
            </a:r>
            <a:r>
              <a:rPr lang="it-IT" dirty="0"/>
              <a:t> and the </a:t>
            </a:r>
            <a:r>
              <a:rPr lang="it-IT" dirty="0" err="1"/>
              <a:t>typology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bus/guide per </a:t>
            </a:r>
            <a:r>
              <a:rPr lang="it-IT" dirty="0" err="1"/>
              <a:t>excu</a:t>
            </a:r>
            <a:r>
              <a:rPr lang="it-IT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With</a:t>
            </a:r>
            <a:r>
              <a:rPr lang="it-IT" dirty="0"/>
              <a:t> progressive update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i="1" dirty="0" err="1"/>
              <a:t>dispatch</a:t>
            </a:r>
            <a:r>
              <a:rPr lang="it-IT" dirty="0"/>
              <a:t> </a:t>
            </a:r>
            <a:r>
              <a:rPr lang="it-IT" dirty="0">
                <a:sym typeface="Wingdings" pitchFamily="2" charset="2"/>
              </a:rPr>
              <a:t> </a:t>
            </a:r>
            <a:r>
              <a:rPr lang="it-IT" dirty="0"/>
              <a:t>combo (</a:t>
            </a:r>
            <a:r>
              <a:rPr lang="it-IT" dirty="0" err="1"/>
              <a:t>pink</a:t>
            </a:r>
            <a:r>
              <a:rPr lang="it-IT" dirty="0"/>
              <a:t> and </a:t>
            </a:r>
            <a:r>
              <a:rPr lang="it-IT" dirty="0" err="1"/>
              <a:t>white</a:t>
            </a:r>
            <a:r>
              <a:rPr lang="it-IT" dirty="0"/>
              <a:t>) </a:t>
            </a:r>
            <a:r>
              <a:rPr lang="it-IT" dirty="0" err="1"/>
              <a:t>vouchers</a:t>
            </a:r>
            <a:r>
              <a:rPr lang="it-IT" dirty="0"/>
              <a:t> +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items</a:t>
            </a:r>
            <a:r>
              <a:rPr lang="it-IT" dirty="0"/>
              <a:t> (</a:t>
            </a:r>
            <a:r>
              <a:rPr lang="it-IT" dirty="0" err="1"/>
              <a:t>notepad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lotto, </a:t>
            </a:r>
            <a:r>
              <a:rPr lang="it-IT" dirty="0" err="1"/>
              <a:t>white</a:t>
            </a:r>
            <a:r>
              <a:rPr lang="it-IT" dirty="0"/>
              <a:t> </a:t>
            </a:r>
            <a:r>
              <a:rPr lang="it-IT" dirty="0" err="1"/>
              <a:t>envelopes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entrances</a:t>
            </a:r>
            <a:r>
              <a:rPr lang="it-IT" dirty="0"/>
              <a:t>, etc.) </a:t>
            </a:r>
            <a:r>
              <a:rPr lang="it-IT" dirty="0" err="1"/>
              <a:t>with</a:t>
            </a:r>
            <a:r>
              <a:rPr lang="it-IT" dirty="0"/>
              <a:t> the </a:t>
            </a:r>
            <a:r>
              <a:rPr lang="it-IT" dirty="0" err="1"/>
              <a:t>quantity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folders</a:t>
            </a:r>
            <a:r>
              <a:rPr lang="it-IT" dirty="0"/>
              <a:t> </a:t>
            </a:r>
            <a:r>
              <a:rPr lang="it-IT" dirty="0" err="1"/>
              <a:t>according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the </a:t>
            </a:r>
            <a:r>
              <a:rPr lang="it-IT" dirty="0" err="1"/>
              <a:t>number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buses</a:t>
            </a:r>
            <a:r>
              <a:rPr lang="it-IT" dirty="0"/>
              <a:t> and the </a:t>
            </a:r>
            <a:r>
              <a:rPr lang="it-IT" dirty="0" err="1"/>
              <a:t>typology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excu</a:t>
            </a:r>
            <a:r>
              <a:rPr lang="it-IT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Once </a:t>
            </a:r>
            <a:r>
              <a:rPr lang="it-IT" dirty="0" err="1"/>
              <a:t>received</a:t>
            </a:r>
            <a:r>
              <a:rPr lang="it-IT" dirty="0"/>
              <a:t> the </a:t>
            </a:r>
            <a:r>
              <a:rPr lang="it-IT" dirty="0" err="1"/>
              <a:t>lists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buses</a:t>
            </a:r>
            <a:r>
              <a:rPr lang="it-IT" dirty="0"/>
              <a:t> and </a:t>
            </a:r>
            <a:r>
              <a:rPr lang="it-IT" dirty="0" err="1"/>
              <a:t>guides</a:t>
            </a:r>
            <a:r>
              <a:rPr lang="it-IT" dirty="0"/>
              <a:t> </a:t>
            </a:r>
            <a:r>
              <a:rPr lang="it-IT" dirty="0">
                <a:sym typeface="Wingdings" pitchFamily="2" charset="2"/>
              </a:rPr>
              <a:t></a:t>
            </a:r>
            <a:r>
              <a:rPr lang="it-IT" dirty="0"/>
              <a:t> start </a:t>
            </a:r>
            <a:r>
              <a:rPr lang="it-IT" dirty="0" err="1"/>
              <a:t>compiling</a:t>
            </a:r>
            <a:r>
              <a:rPr lang="it-IT" dirty="0"/>
              <a:t> the Excel and Word </a:t>
            </a:r>
            <a:r>
              <a:rPr lang="it-IT" dirty="0" err="1"/>
              <a:t>files</a:t>
            </a:r>
            <a:r>
              <a:rPr lang="it-IT" dirty="0"/>
              <a:t> (Tour guide </a:t>
            </a:r>
            <a:r>
              <a:rPr lang="it-IT" dirty="0" err="1"/>
              <a:t>form</a:t>
            </a:r>
            <a:r>
              <a:rPr lang="it-IT" dirty="0"/>
              <a:t>, </a:t>
            </a:r>
            <a:r>
              <a:rPr lang="it-IT" dirty="0" err="1"/>
              <a:t>passengers</a:t>
            </a:r>
            <a:r>
              <a:rPr lang="it-IT" dirty="0"/>
              <a:t> – pax – </a:t>
            </a:r>
            <a:r>
              <a:rPr lang="it-IT" dirty="0" err="1"/>
              <a:t>recap</a:t>
            </a:r>
            <a:r>
              <a:rPr lang="it-IT" dirty="0"/>
              <a:t> per </a:t>
            </a:r>
            <a:r>
              <a:rPr lang="it-IT" dirty="0" err="1"/>
              <a:t>excu</a:t>
            </a:r>
            <a:r>
              <a:rPr lang="it-IT" dirty="0"/>
              <a:t>, </a:t>
            </a:r>
            <a:r>
              <a:rPr lang="it-IT" dirty="0" err="1"/>
              <a:t>recap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pax and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paid</a:t>
            </a:r>
            <a:r>
              <a:rPr lang="it-IT" dirty="0"/>
              <a:t> </a:t>
            </a:r>
            <a:r>
              <a:rPr lang="it-IT" dirty="0" err="1"/>
              <a:t>tickets</a:t>
            </a:r>
            <a:r>
              <a:rPr lang="it-IT" dirty="0"/>
              <a:t> – </a:t>
            </a:r>
            <a:r>
              <a:rPr lang="it-IT" dirty="0" err="1"/>
              <a:t>tkts</a:t>
            </a:r>
            <a:r>
              <a:rPr lang="it-IT" dirty="0"/>
              <a:t> – per </a:t>
            </a:r>
            <a:r>
              <a:rPr lang="it-IT" dirty="0" err="1"/>
              <a:t>excu</a:t>
            </a:r>
            <a:r>
              <a:rPr lang="it-IT" dirty="0"/>
              <a:t>).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prstTxWarp prst="textStop">
              <a:avLst/>
            </a:prstTxWarp>
          </a:bodyPr>
          <a:lstStyle/>
          <a:p>
            <a:r>
              <a:rPr lang="it-IT" b="1" dirty="0"/>
              <a:t>Once </a:t>
            </a:r>
            <a:r>
              <a:rPr lang="it-IT" b="1" dirty="0" err="1"/>
              <a:t>opened</a:t>
            </a:r>
            <a:r>
              <a:rPr lang="it-IT" b="1" dirty="0"/>
              <a:t> the </a:t>
            </a:r>
            <a:r>
              <a:rPr lang="it-IT" b="1" dirty="0" err="1"/>
              <a:t>ship…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At the </a:t>
            </a:r>
            <a:r>
              <a:rPr lang="it-IT" dirty="0" err="1"/>
              <a:t>port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stopover</a:t>
            </a:r>
            <a:r>
              <a:rPr lang="it-IT" dirty="0"/>
              <a:t> (delivery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folders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vouchers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items</a:t>
            </a:r>
            <a:r>
              <a:rPr lang="it-IT" dirty="0"/>
              <a:t> – e.g. </a:t>
            </a:r>
            <a:r>
              <a:rPr lang="it-IT" dirty="0" err="1"/>
              <a:t>signs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bus </a:t>
            </a:r>
            <a:r>
              <a:rPr lang="it-IT" dirty="0" err="1"/>
              <a:t>numbers</a:t>
            </a:r>
            <a:r>
              <a:rPr lang="it-IT" dirty="0"/>
              <a:t>; </a:t>
            </a:r>
            <a:r>
              <a:rPr lang="it-IT" dirty="0" err="1"/>
              <a:t>tally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pax per </a:t>
            </a:r>
            <a:r>
              <a:rPr lang="it-IT" dirty="0" err="1"/>
              <a:t>excu</a:t>
            </a:r>
            <a:r>
              <a:rPr lang="it-IT" dirty="0"/>
              <a:t>); </a:t>
            </a:r>
            <a:r>
              <a:rPr lang="it-IT" dirty="0" err="1"/>
              <a:t>usually</a:t>
            </a:r>
            <a:r>
              <a:rPr lang="it-IT" dirty="0"/>
              <a:t> in the MORNING.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At the </a:t>
            </a:r>
            <a:r>
              <a:rPr lang="it-IT" dirty="0" err="1"/>
              <a:t>port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return</a:t>
            </a:r>
            <a:r>
              <a:rPr lang="it-IT" dirty="0"/>
              <a:t> (</a:t>
            </a:r>
            <a:r>
              <a:rPr lang="it-IT" dirty="0" err="1"/>
              <a:t>collection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folders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vouchers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items</a:t>
            </a:r>
            <a:r>
              <a:rPr lang="it-IT" dirty="0"/>
              <a:t> – e.g. </a:t>
            </a:r>
            <a:r>
              <a:rPr lang="it-IT" dirty="0" err="1"/>
              <a:t>signs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bus </a:t>
            </a:r>
            <a:r>
              <a:rPr lang="it-IT" dirty="0" err="1"/>
              <a:t>numbers</a:t>
            </a:r>
            <a:r>
              <a:rPr lang="it-IT" dirty="0"/>
              <a:t>); </a:t>
            </a:r>
            <a:r>
              <a:rPr lang="it-IT" dirty="0" err="1"/>
              <a:t>usually</a:t>
            </a:r>
            <a:r>
              <a:rPr lang="it-IT" dirty="0"/>
              <a:t> at </a:t>
            </a:r>
            <a:r>
              <a:rPr lang="it-IT" dirty="0" err="1"/>
              <a:t>noon-in</a:t>
            </a:r>
            <a:r>
              <a:rPr lang="it-IT" dirty="0"/>
              <a:t> the </a:t>
            </a:r>
            <a:r>
              <a:rPr lang="it-IT" dirty="0" err="1"/>
              <a:t>afternoon</a:t>
            </a:r>
            <a:r>
              <a:rPr lang="it-IT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Compiling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file (Excel and Word)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close</a:t>
            </a:r>
            <a:r>
              <a:rPr lang="it-IT" dirty="0"/>
              <a:t> the </a:t>
            </a:r>
            <a:r>
              <a:rPr lang="it-IT" dirty="0" err="1"/>
              <a:t>ship</a:t>
            </a:r>
            <a:r>
              <a:rPr lang="it-IT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Delivery </a:t>
            </a:r>
            <a:r>
              <a:rPr lang="it-IT" dirty="0" err="1"/>
              <a:t>of</a:t>
            </a:r>
            <a:r>
              <a:rPr lang="it-IT" dirty="0"/>
              <a:t> the copy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excu</a:t>
            </a:r>
            <a:r>
              <a:rPr lang="it-IT" dirty="0"/>
              <a:t> </a:t>
            </a:r>
            <a:r>
              <a:rPr lang="it-IT" dirty="0" err="1"/>
              <a:t>recap</a:t>
            </a:r>
            <a:r>
              <a:rPr lang="it-IT" dirty="0"/>
              <a:t> file </a:t>
            </a:r>
            <a:r>
              <a:rPr lang="it-IT" dirty="0" err="1"/>
              <a:t>to</a:t>
            </a:r>
            <a:r>
              <a:rPr lang="it-IT" dirty="0"/>
              <a:t> the </a:t>
            </a:r>
            <a:r>
              <a:rPr lang="it-IT" dirty="0" err="1"/>
              <a:t>book-keeping</a:t>
            </a:r>
            <a:r>
              <a:rPr lang="it-IT" dirty="0"/>
              <a:t> staff.</a:t>
            </a:r>
          </a:p>
          <a:p>
            <a:endParaRPr lang="it-IT" dirty="0"/>
          </a:p>
          <a:p>
            <a:pPr algn="ctr">
              <a:buNone/>
            </a:pPr>
            <a:r>
              <a:rPr lang="it-IT" b="1" dirty="0"/>
              <a:t>ATTENTION!!!</a:t>
            </a:r>
          </a:p>
          <a:p>
            <a:r>
              <a:rPr lang="it-IT" dirty="0"/>
              <a:t>Costa = 3 </a:t>
            </a:r>
            <a:r>
              <a:rPr lang="it-IT" dirty="0" err="1"/>
              <a:t>files</a:t>
            </a:r>
            <a:r>
              <a:rPr lang="it-IT" dirty="0"/>
              <a:t> (Tour guide </a:t>
            </a:r>
            <a:r>
              <a:rPr lang="it-IT" dirty="0" err="1"/>
              <a:t>form</a:t>
            </a:r>
            <a:r>
              <a:rPr lang="it-IT" dirty="0"/>
              <a:t>, pax </a:t>
            </a:r>
            <a:r>
              <a:rPr lang="it-IT" dirty="0" err="1"/>
              <a:t>recap</a:t>
            </a:r>
            <a:r>
              <a:rPr lang="it-IT" dirty="0"/>
              <a:t> per </a:t>
            </a:r>
            <a:r>
              <a:rPr lang="it-IT" dirty="0" err="1"/>
              <a:t>excu</a:t>
            </a:r>
            <a:r>
              <a:rPr lang="it-IT" dirty="0"/>
              <a:t>, </a:t>
            </a:r>
            <a:r>
              <a:rPr lang="it-IT" dirty="0" err="1"/>
              <a:t>recap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pax and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paid</a:t>
            </a:r>
            <a:r>
              <a:rPr lang="it-IT" dirty="0"/>
              <a:t> </a:t>
            </a:r>
            <a:r>
              <a:rPr lang="it-IT" dirty="0" err="1"/>
              <a:t>tkts</a:t>
            </a:r>
            <a:r>
              <a:rPr lang="it-IT" dirty="0"/>
              <a:t> per </a:t>
            </a:r>
            <a:r>
              <a:rPr lang="it-IT" dirty="0" err="1"/>
              <a:t>excu</a:t>
            </a:r>
            <a:r>
              <a:rPr lang="it-IT" dirty="0"/>
              <a:t>);</a:t>
            </a:r>
          </a:p>
          <a:p>
            <a:r>
              <a:rPr lang="it-IT" dirty="0"/>
              <a:t>MSC = 2 </a:t>
            </a:r>
            <a:r>
              <a:rPr lang="it-IT" dirty="0" err="1"/>
              <a:t>files</a:t>
            </a:r>
            <a:r>
              <a:rPr lang="it-IT" dirty="0"/>
              <a:t> (Tour guide </a:t>
            </a:r>
            <a:r>
              <a:rPr lang="it-IT" dirty="0" err="1"/>
              <a:t>form</a:t>
            </a:r>
            <a:r>
              <a:rPr lang="it-IT" dirty="0"/>
              <a:t>, </a:t>
            </a:r>
            <a:r>
              <a:rPr lang="it-IT" dirty="0" err="1"/>
              <a:t>recap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pax and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paid</a:t>
            </a:r>
            <a:r>
              <a:rPr lang="it-IT" dirty="0"/>
              <a:t> </a:t>
            </a:r>
            <a:r>
              <a:rPr lang="it-IT" dirty="0" err="1"/>
              <a:t>tkts</a:t>
            </a:r>
            <a:r>
              <a:rPr lang="it-IT" dirty="0"/>
              <a:t> per </a:t>
            </a:r>
            <a:r>
              <a:rPr lang="it-IT" dirty="0" err="1"/>
              <a:t>excu</a:t>
            </a:r>
            <a:r>
              <a:rPr lang="it-IT" dirty="0"/>
              <a:t>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 err="1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What</a:t>
            </a:r>
            <a:r>
              <a:rPr lang="it-IT" b="1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it-IT" b="1" dirty="0" err="1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to</a:t>
            </a:r>
            <a:r>
              <a:rPr lang="it-IT" b="1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it-IT" b="1" dirty="0" err="1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deliver</a:t>
            </a:r>
            <a:r>
              <a:rPr lang="it-IT" b="1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it-IT" b="1" dirty="0" err="1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to</a:t>
            </a:r>
            <a:r>
              <a:rPr lang="it-IT" b="1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the </a:t>
            </a:r>
            <a:r>
              <a:rPr lang="it-IT" b="1" dirty="0" err="1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book-keeping</a:t>
            </a:r>
            <a:r>
              <a:rPr lang="it-IT" b="1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staff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Tour guide </a:t>
            </a:r>
            <a:r>
              <a:rPr lang="it-IT" dirty="0" err="1"/>
              <a:t>form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i="1" dirty="0" err="1"/>
              <a:t>Participant</a:t>
            </a:r>
            <a:r>
              <a:rPr lang="it-IT" i="1" dirty="0"/>
              <a:t> </a:t>
            </a:r>
            <a:r>
              <a:rPr lang="it-IT" i="1" dirty="0" err="1"/>
              <a:t>receipt</a:t>
            </a:r>
            <a:r>
              <a:rPr lang="it-IT" dirty="0"/>
              <a:t> (</a:t>
            </a:r>
            <a:r>
              <a:rPr lang="it-IT" dirty="0" err="1"/>
              <a:t>signed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TM and Tour </a:t>
            </a:r>
            <a:r>
              <a:rPr lang="it-IT" dirty="0" err="1"/>
              <a:t>Operator</a:t>
            </a:r>
            <a:r>
              <a:rPr lang="it-IT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Excu</a:t>
            </a:r>
            <a:r>
              <a:rPr lang="it-IT" dirty="0"/>
              <a:t> </a:t>
            </a:r>
            <a:r>
              <a:rPr lang="it-IT" dirty="0" err="1"/>
              <a:t>recap</a:t>
            </a:r>
            <a:r>
              <a:rPr lang="it-IT" dirty="0"/>
              <a:t> + </a:t>
            </a:r>
            <a:r>
              <a:rPr lang="it-IT" dirty="0" err="1"/>
              <a:t>pink</a:t>
            </a:r>
            <a:r>
              <a:rPr lang="it-IT" dirty="0"/>
              <a:t> </a:t>
            </a:r>
            <a:r>
              <a:rPr lang="it-IT" dirty="0" err="1"/>
              <a:t>vouchers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Mail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pier</a:t>
            </a:r>
            <a:r>
              <a:rPr lang="it-IT" dirty="0"/>
              <a:t> </a:t>
            </a:r>
            <a:r>
              <a:rPr lang="it-IT" dirty="0" err="1"/>
              <a:t>permissions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514350" indent="-514350">
              <a:buNone/>
            </a:pPr>
            <a:r>
              <a:rPr lang="it-IT" dirty="0" err="1"/>
              <a:t>Attention</a:t>
            </a:r>
            <a:r>
              <a:rPr lang="it-IT" dirty="0"/>
              <a:t>!</a:t>
            </a:r>
          </a:p>
          <a:p>
            <a:pPr marL="514350" indent="-514350">
              <a:buNone/>
            </a:pP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staple</a:t>
            </a:r>
            <a:r>
              <a:rPr lang="it-IT" dirty="0"/>
              <a:t> the </a:t>
            </a:r>
            <a:r>
              <a:rPr lang="it-IT" dirty="0" err="1"/>
              <a:t>entrance</a:t>
            </a:r>
            <a:r>
              <a:rPr lang="it-IT" dirty="0"/>
              <a:t> </a:t>
            </a:r>
            <a:r>
              <a:rPr lang="it-IT" dirty="0" err="1"/>
              <a:t>tkts</a:t>
            </a:r>
            <a:r>
              <a:rPr lang="it-IT" dirty="0"/>
              <a:t> in </a:t>
            </a:r>
            <a:r>
              <a:rPr lang="it-IT" dirty="0" err="1"/>
              <a:t>front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vouchers</a:t>
            </a:r>
            <a:r>
              <a:rPr lang="it-IT" dirty="0"/>
              <a:t>, </a:t>
            </a:r>
            <a:r>
              <a:rPr lang="it-IT" dirty="0" err="1"/>
              <a:t>then</a:t>
            </a:r>
            <a:r>
              <a:rPr lang="it-IT" dirty="0"/>
              <a:t> put </a:t>
            </a:r>
            <a:r>
              <a:rPr lang="it-IT" dirty="0" err="1"/>
              <a:t>tkts</a:t>
            </a:r>
            <a:r>
              <a:rPr lang="it-IT" dirty="0"/>
              <a:t> and </a:t>
            </a:r>
            <a:r>
              <a:rPr lang="it-IT" dirty="0" err="1"/>
              <a:t>vouchers</a:t>
            </a:r>
            <a:r>
              <a:rPr lang="it-IT" dirty="0"/>
              <a:t> in </a:t>
            </a:r>
            <a:r>
              <a:rPr lang="it-IT" dirty="0" err="1"/>
              <a:t>front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excu</a:t>
            </a:r>
            <a:r>
              <a:rPr lang="it-IT" dirty="0"/>
              <a:t> </a:t>
            </a:r>
            <a:r>
              <a:rPr lang="it-IT" dirty="0" err="1"/>
              <a:t>recap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the </a:t>
            </a:r>
            <a:r>
              <a:rPr lang="it-IT" i="1" dirty="0" err="1"/>
              <a:t>attache</a:t>
            </a:r>
            <a:r>
              <a:rPr lang="it-IT" dirty="0"/>
              <a:t> (graffetta).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order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follow</a:t>
            </a:r>
            <a:r>
              <a:rPr lang="it-IT" dirty="0"/>
              <a:t>: </a:t>
            </a:r>
          </a:p>
          <a:p>
            <a:pPr marL="514350" indent="-514350">
              <a:buAutoNum type="alphaLcParenR"/>
            </a:pPr>
            <a:r>
              <a:rPr lang="it-IT" dirty="0" err="1"/>
              <a:t>Stapled</a:t>
            </a:r>
            <a:r>
              <a:rPr lang="it-IT" dirty="0"/>
              <a:t> </a:t>
            </a:r>
            <a:r>
              <a:rPr lang="it-IT" dirty="0" err="1"/>
              <a:t>tkts</a:t>
            </a:r>
            <a:r>
              <a:rPr lang="it-IT" dirty="0"/>
              <a:t> + </a:t>
            </a:r>
            <a:r>
              <a:rPr lang="it-IT" dirty="0" err="1"/>
              <a:t>vouchers</a:t>
            </a:r>
            <a:r>
              <a:rPr lang="it-IT" dirty="0"/>
              <a:t>;</a:t>
            </a:r>
          </a:p>
          <a:p>
            <a:pPr marL="514350" indent="-514350">
              <a:buAutoNum type="alphaLcParenR"/>
            </a:pPr>
            <a:r>
              <a:rPr lang="it-IT" dirty="0" err="1"/>
              <a:t>Excu</a:t>
            </a:r>
            <a:r>
              <a:rPr lang="it-IT" dirty="0"/>
              <a:t> </a:t>
            </a:r>
            <a:r>
              <a:rPr lang="it-IT" dirty="0" err="1"/>
              <a:t>recap</a:t>
            </a:r>
            <a:r>
              <a:rPr lang="it-IT" dirty="0"/>
              <a:t>;</a:t>
            </a:r>
          </a:p>
          <a:p>
            <a:pPr marL="514350" indent="-514350">
              <a:buAutoNum type="alphaLcParenR"/>
            </a:pPr>
            <a:r>
              <a:rPr lang="it-IT" dirty="0" err="1"/>
              <a:t>Blank</a:t>
            </a:r>
            <a:r>
              <a:rPr lang="it-IT" dirty="0"/>
              <a:t> </a:t>
            </a:r>
            <a:r>
              <a:rPr lang="it-IT" dirty="0" err="1"/>
              <a:t>paper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excu</a:t>
            </a:r>
            <a:r>
              <a:rPr lang="it-IT" dirty="0"/>
              <a:t> ooG4 and </a:t>
            </a:r>
            <a:r>
              <a:rPr lang="it-IT" dirty="0" err="1"/>
              <a:t>others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“Il/la sottoscritto/a _____ riceve € ___ per _____”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written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396552" y="260648"/>
            <a:ext cx="9144000" cy="864096"/>
          </a:xfrm>
        </p:spPr>
        <p:txBody>
          <a:bodyPr>
            <a:normAutofit fontScale="90000"/>
            <a:scene3d>
              <a:camera prst="perspectiveHeroicExtremeLeftFacing"/>
              <a:lightRig rig="threePt" dir="t"/>
            </a:scene3d>
          </a:bodyPr>
          <a:lstStyle/>
          <a:p>
            <a:r>
              <a:rPr lang="it-IT" b="1" dirty="0" err="1"/>
              <a:t>Necessary</a:t>
            </a:r>
            <a:r>
              <a:rPr lang="it-IT" b="1" dirty="0"/>
              <a:t> </a:t>
            </a:r>
            <a:r>
              <a:rPr lang="it-IT" b="1" dirty="0" err="1"/>
              <a:t>items</a:t>
            </a:r>
            <a:r>
              <a:rPr lang="it-IT" b="1" dirty="0"/>
              <a:t> </a:t>
            </a:r>
            <a:r>
              <a:rPr lang="it-IT" b="1" dirty="0" err="1"/>
              <a:t>for</a:t>
            </a:r>
            <a:r>
              <a:rPr lang="it-IT" b="1" dirty="0"/>
              <a:t> MSC and Costa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1805971"/>
          <a:ext cx="7596336" cy="5052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0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62605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>
                          <a:solidFill>
                            <a:schemeClr val="tx1"/>
                          </a:solidFill>
                        </a:rPr>
                        <a:t>MSC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>
                          <a:solidFill>
                            <a:schemeClr val="tx1"/>
                          </a:solidFill>
                        </a:rPr>
                        <a:t>Costa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3548">
                <a:tc gridSpan="2"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Folder </a:t>
                      </a:r>
                      <a:r>
                        <a:rPr lang="it-IT" sz="2000" dirty="0" err="1"/>
                        <a:t>with</a:t>
                      </a:r>
                      <a:r>
                        <a:rPr lang="it-IT" sz="2000" dirty="0"/>
                        <a:t> </a:t>
                      </a:r>
                      <a:r>
                        <a:rPr lang="it-IT" sz="2000" dirty="0" err="1"/>
                        <a:t>excu</a:t>
                      </a:r>
                      <a:r>
                        <a:rPr lang="it-IT" sz="2000" baseline="0" dirty="0"/>
                        <a:t> </a:t>
                      </a:r>
                      <a:r>
                        <a:rPr lang="it-IT" sz="2000" baseline="0" dirty="0" err="1"/>
                        <a:t>description</a:t>
                      </a:r>
                      <a:endParaRPr lang="it-I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548">
                <a:tc gridSpan="2"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Pink </a:t>
                      </a:r>
                      <a:r>
                        <a:rPr lang="it-IT" sz="2000" dirty="0" err="1"/>
                        <a:t>vouchers</a:t>
                      </a:r>
                      <a:endParaRPr lang="it-I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548">
                <a:tc gridSpan="2"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White </a:t>
                      </a:r>
                      <a:r>
                        <a:rPr lang="it-IT" sz="2000" dirty="0" err="1"/>
                        <a:t>vouchers</a:t>
                      </a:r>
                      <a:endParaRPr lang="it-I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3548">
                <a:tc gridSpan="2">
                  <a:txBody>
                    <a:bodyPr/>
                    <a:lstStyle/>
                    <a:p>
                      <a:pPr algn="ctr"/>
                      <a:r>
                        <a:rPr lang="it-IT" sz="2000" dirty="0" err="1"/>
                        <a:t>Notepads</a:t>
                      </a:r>
                      <a:r>
                        <a:rPr lang="it-IT" sz="2000" dirty="0"/>
                        <a:t> and </a:t>
                      </a:r>
                      <a:r>
                        <a:rPr lang="it-IT" sz="2000" dirty="0" err="1"/>
                        <a:t>envelopes</a:t>
                      </a:r>
                      <a:r>
                        <a:rPr lang="it-IT" sz="2000" dirty="0"/>
                        <a:t> (</a:t>
                      </a:r>
                      <a:r>
                        <a:rPr lang="it-IT" sz="2000" dirty="0" err="1"/>
                        <a:t>for</a:t>
                      </a:r>
                      <a:r>
                        <a:rPr lang="it-IT" sz="2000" dirty="0"/>
                        <a:t> </a:t>
                      </a:r>
                      <a:r>
                        <a:rPr lang="it-IT" sz="2000" dirty="0" err="1"/>
                        <a:t>particular</a:t>
                      </a:r>
                      <a:r>
                        <a:rPr lang="it-IT" sz="2000" dirty="0"/>
                        <a:t> </a:t>
                      </a:r>
                      <a:r>
                        <a:rPr lang="it-IT" sz="2000" dirty="0" err="1"/>
                        <a:t>excu</a:t>
                      </a:r>
                      <a:r>
                        <a:rPr lang="it-IT" sz="2000" baseline="0" dirty="0"/>
                        <a:t>)</a:t>
                      </a:r>
                      <a:endParaRPr lang="it-I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548">
                <a:tc>
                  <a:txBody>
                    <a:bodyPr/>
                    <a:lstStyle/>
                    <a:p>
                      <a:r>
                        <a:rPr lang="it-IT" sz="2000" dirty="0"/>
                        <a:t>2 </a:t>
                      </a:r>
                      <a:r>
                        <a:rPr lang="it-IT" sz="2000" baseline="0" dirty="0"/>
                        <a:t>bus </a:t>
                      </a:r>
                      <a:r>
                        <a:rPr lang="it-IT" sz="2000" baseline="0" dirty="0" err="1"/>
                        <a:t>numbers</a:t>
                      </a:r>
                      <a:endParaRPr lang="it-I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1 bus </a:t>
                      </a:r>
                      <a:r>
                        <a:rPr lang="it-IT" sz="2000" dirty="0" err="1"/>
                        <a:t>number</a:t>
                      </a:r>
                      <a:r>
                        <a:rPr lang="it-IT" sz="2000" dirty="0"/>
                        <a:t> (</a:t>
                      </a:r>
                      <a:r>
                        <a:rPr lang="it-IT" sz="2000" dirty="0" err="1"/>
                        <a:t>only</a:t>
                      </a:r>
                      <a:r>
                        <a:rPr lang="it-IT" sz="2000" dirty="0"/>
                        <a:t> Costa Diadema)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3548">
                <a:tc>
                  <a:txBody>
                    <a:bodyPr/>
                    <a:lstStyle/>
                    <a:p>
                      <a:r>
                        <a:rPr lang="it-IT" sz="2000" dirty="0"/>
                        <a:t>MSC </a:t>
                      </a:r>
                      <a:r>
                        <a:rPr lang="it-IT" sz="2000" dirty="0" err="1"/>
                        <a:t>sign</a:t>
                      </a:r>
                      <a:r>
                        <a:rPr lang="it-IT" sz="2000" dirty="0"/>
                        <a:t> </a:t>
                      </a:r>
                      <a:r>
                        <a:rPr lang="it-IT" sz="2000" dirty="0" err="1"/>
                        <a:t>with</a:t>
                      </a:r>
                      <a:r>
                        <a:rPr lang="it-IT" sz="2000" dirty="0"/>
                        <a:t> the </a:t>
                      </a:r>
                      <a:r>
                        <a:rPr lang="it-IT" sz="2000" dirty="0" err="1"/>
                        <a:t>name</a:t>
                      </a:r>
                      <a:r>
                        <a:rPr lang="it-IT" sz="2000" dirty="0"/>
                        <a:t> </a:t>
                      </a:r>
                      <a:r>
                        <a:rPr lang="it-IT" sz="2000" dirty="0" err="1"/>
                        <a:t>of</a:t>
                      </a:r>
                      <a:r>
                        <a:rPr lang="it-IT" sz="2000" dirty="0"/>
                        <a:t> the</a:t>
                      </a:r>
                      <a:r>
                        <a:rPr lang="it-IT" sz="2000" baseline="0" dirty="0"/>
                        <a:t> </a:t>
                      </a:r>
                      <a:r>
                        <a:rPr lang="it-IT" sz="2000" dirty="0" err="1"/>
                        <a:t>excu</a:t>
                      </a:r>
                      <a:endParaRPr lang="it-I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3548">
                <a:tc>
                  <a:txBody>
                    <a:bodyPr/>
                    <a:lstStyle/>
                    <a:p>
                      <a:r>
                        <a:rPr lang="it-IT" sz="2000" baseline="0" dirty="0"/>
                        <a:t>MSC </a:t>
                      </a:r>
                      <a:r>
                        <a:rPr lang="it-IT" sz="2000" baseline="0" dirty="0" err="1"/>
                        <a:t>sign</a:t>
                      </a:r>
                      <a:r>
                        <a:rPr lang="it-IT" sz="2000" baseline="0" dirty="0"/>
                        <a:t> “</a:t>
                      </a:r>
                      <a:r>
                        <a:rPr lang="it-IT" sz="2000" baseline="0" dirty="0" err="1"/>
                        <a:t>Excursions</a:t>
                      </a:r>
                      <a:r>
                        <a:rPr lang="it-IT" sz="2000" baseline="0" dirty="0"/>
                        <a:t>”</a:t>
                      </a:r>
                      <a:endParaRPr lang="it-I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73548">
                <a:tc>
                  <a:txBody>
                    <a:bodyPr/>
                    <a:lstStyle/>
                    <a:p>
                      <a:r>
                        <a:rPr lang="it-IT" sz="2000" dirty="0" err="1"/>
                        <a:t>Language</a:t>
                      </a:r>
                      <a:r>
                        <a:rPr lang="it-IT" sz="2000" dirty="0"/>
                        <a:t>(s)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73548">
                <a:tc>
                  <a:txBody>
                    <a:bodyPr/>
                    <a:lstStyle/>
                    <a:p>
                      <a:r>
                        <a:rPr lang="it-IT" sz="2000" dirty="0" err="1"/>
                        <a:t>Rubber</a:t>
                      </a:r>
                      <a:r>
                        <a:rPr lang="it-IT" sz="2000" dirty="0"/>
                        <a:t> band </a:t>
                      </a:r>
                      <a:r>
                        <a:rPr lang="it-IT" sz="2000" dirty="0" err="1"/>
                        <a:t>to</a:t>
                      </a:r>
                      <a:r>
                        <a:rPr lang="it-IT" sz="2000" dirty="0"/>
                        <a:t> </a:t>
                      </a:r>
                      <a:r>
                        <a:rPr lang="it-IT" sz="2000" dirty="0" err="1"/>
                        <a:t>bind</a:t>
                      </a:r>
                      <a:r>
                        <a:rPr lang="it-IT" sz="2000" dirty="0"/>
                        <a:t> the </a:t>
                      </a:r>
                      <a:r>
                        <a:rPr lang="it-IT" sz="2000" dirty="0" err="1"/>
                        <a:t>entrance</a:t>
                      </a:r>
                      <a:r>
                        <a:rPr lang="it-IT" sz="2000" dirty="0"/>
                        <a:t> </a:t>
                      </a:r>
                      <a:r>
                        <a:rPr lang="it-IT" sz="2000" dirty="0" err="1"/>
                        <a:t>tkts</a:t>
                      </a:r>
                      <a:endParaRPr lang="it-I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48072"/>
          </a:xfrm>
        </p:spPr>
        <p:txBody>
          <a:bodyPr>
            <a:prstTxWarp prst="textWave1">
              <a:avLst/>
            </a:prstTxWarp>
            <a:noAutofit/>
          </a:bodyPr>
          <a:lstStyle/>
          <a:p>
            <a:pPr algn="ctr"/>
            <a:r>
              <a:rPr lang="it-IT" sz="4000" b="1" dirty="0" err="1"/>
              <a:t>Particular</a:t>
            </a:r>
            <a:r>
              <a:rPr lang="it-IT" sz="4000" b="1" dirty="0"/>
              <a:t> </a:t>
            </a:r>
            <a:r>
              <a:rPr lang="it-IT" sz="4000" b="1" dirty="0" err="1"/>
              <a:t>excu</a:t>
            </a:r>
            <a:endParaRPr lang="it-IT" sz="40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539552" y="908720"/>
          <a:ext cx="822960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2024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MSC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0103">
                <a:tc>
                  <a:txBody>
                    <a:bodyPr/>
                    <a:lstStyle/>
                    <a:p>
                      <a:r>
                        <a:rPr lang="it-IT" dirty="0"/>
                        <a:t>“Capri &amp; </a:t>
                      </a:r>
                      <a:r>
                        <a:rPr lang="it-IT" dirty="0" err="1"/>
                        <a:t>Anacapri</a:t>
                      </a:r>
                      <a:r>
                        <a:rPr lang="it-IT" dirty="0"/>
                        <a:t>”: </a:t>
                      </a:r>
                      <a:r>
                        <a:rPr lang="it-IT" dirty="0" err="1"/>
                        <a:t>neither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signs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nor</a:t>
                      </a:r>
                      <a:r>
                        <a:rPr lang="it-IT" baseline="0" dirty="0"/>
                        <a:t> </a:t>
                      </a:r>
                      <a:r>
                        <a:rPr lang="it-IT" dirty="0" err="1"/>
                        <a:t>languages</a:t>
                      </a:r>
                      <a:r>
                        <a:rPr lang="it-IT" dirty="0"/>
                        <a:t> or bus </a:t>
                      </a:r>
                      <a:r>
                        <a:rPr lang="it-IT" dirty="0" err="1"/>
                        <a:t>numbers</a:t>
                      </a:r>
                      <a:r>
                        <a:rPr lang="it-IT" dirty="0"/>
                        <a:t>.</a:t>
                      </a:r>
                    </a:p>
                    <a:p>
                      <a:r>
                        <a:rPr lang="it-IT" dirty="0"/>
                        <a:t>ONLY VOUCHERS</a:t>
                      </a:r>
                      <a:r>
                        <a:rPr lang="it-IT" baseline="0" dirty="0"/>
                        <a:t> </a:t>
                      </a:r>
                      <a:r>
                        <a:rPr lang="it-IT" dirty="0"/>
                        <a:t>(</a:t>
                      </a:r>
                      <a:r>
                        <a:rPr lang="it-IT" dirty="0" err="1"/>
                        <a:t>pin</a:t>
                      </a:r>
                      <a:r>
                        <a:rPr lang="it-IT" baseline="0" dirty="0" err="1"/>
                        <a:t>k</a:t>
                      </a:r>
                      <a:r>
                        <a:rPr lang="it-IT" baseline="0" dirty="0"/>
                        <a:t> and </a:t>
                      </a:r>
                      <a:r>
                        <a:rPr lang="it-IT" baseline="0" dirty="0" err="1"/>
                        <a:t>white</a:t>
                      </a:r>
                      <a:r>
                        <a:rPr lang="it-IT" dirty="0"/>
                        <a:t>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“Capri &amp;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Anacapri</a:t>
                      </a:r>
                      <a:r>
                        <a:rPr lang="it-IT" baseline="0" dirty="0"/>
                        <a:t>”, “Capri in funicolare”: no bus </a:t>
                      </a:r>
                      <a:r>
                        <a:rPr lang="it-IT" baseline="0" dirty="0" err="1"/>
                        <a:t>numbers</a:t>
                      </a:r>
                      <a:r>
                        <a:rPr lang="it-IT" baseline="0" dirty="0"/>
                        <a:t>.  </a:t>
                      </a:r>
                    </a:p>
                    <a:p>
                      <a:r>
                        <a:rPr lang="it-IT" dirty="0"/>
                        <a:t>ONLY VOUCHERS</a:t>
                      </a:r>
                      <a:r>
                        <a:rPr lang="it-IT" baseline="0" dirty="0"/>
                        <a:t> </a:t>
                      </a:r>
                      <a:r>
                        <a:rPr lang="it-IT" dirty="0"/>
                        <a:t>(</a:t>
                      </a:r>
                      <a:r>
                        <a:rPr lang="it-IT" dirty="0" err="1"/>
                        <a:t>pin</a:t>
                      </a:r>
                      <a:r>
                        <a:rPr lang="it-IT" baseline="0" dirty="0" err="1"/>
                        <a:t>k</a:t>
                      </a:r>
                      <a:r>
                        <a:rPr lang="it-IT" baseline="0" dirty="0"/>
                        <a:t> and </a:t>
                      </a:r>
                      <a:r>
                        <a:rPr lang="it-IT" baseline="0" dirty="0" err="1"/>
                        <a:t>white</a:t>
                      </a:r>
                      <a:r>
                        <a:rPr lang="it-IT" dirty="0"/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itolo 1"/>
          <p:cNvSpPr txBox="1">
            <a:spLocks/>
          </p:cNvSpPr>
          <p:nvPr/>
        </p:nvSpPr>
        <p:spPr>
          <a:xfrm>
            <a:off x="395536" y="5661248"/>
            <a:ext cx="8229600" cy="576064"/>
          </a:xfrm>
          <a:prstGeom prst="rect">
            <a:avLst/>
          </a:prstGeom>
        </p:spPr>
        <p:txBody>
          <a:bodyPr vert="horz" lIns="0" rIns="0" bIns="0" anchor="b">
            <a:normAutofit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it-IT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Free access - Gratuità</a:t>
            </a:r>
            <a:endParaRPr kumimoji="0" lang="it-IT" sz="5000" b="1" i="0" u="none" strike="noStrike" kern="1200" cap="all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0" y="2492896"/>
            <a:ext cx="9144000" cy="792088"/>
          </a:xfrm>
          <a:prstGeom prst="rect">
            <a:avLst/>
          </a:prstGeom>
        </p:spPr>
        <p:txBody>
          <a:bodyPr vert="horz" lIns="0" rIns="0" bIns="0" anchor="b">
            <a:prstTxWarp prst="textDeflateBottom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Fixed</a:t>
            </a:r>
            <a:r>
              <a:rPr lang="it-IT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and </a:t>
            </a:r>
            <a:r>
              <a:rPr lang="it-IT" sz="40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variable</a:t>
            </a:r>
            <a:r>
              <a:rPr lang="it-IT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it-IT" sz="40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prices</a:t>
            </a:r>
            <a:r>
              <a:rPr lang="it-IT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</a:t>
            </a:r>
            <a:r>
              <a:rPr lang="it-IT" sz="40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for</a:t>
            </a:r>
            <a:r>
              <a:rPr lang="it-IT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it-IT" sz="40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quotations</a:t>
            </a:r>
            <a:r>
              <a:rPr lang="it-IT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39552" y="623731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Shuttle bus, </a:t>
            </a:r>
            <a:r>
              <a:rPr lang="it-IT" dirty="0" err="1"/>
              <a:t>restaurant</a:t>
            </a:r>
            <a:r>
              <a:rPr lang="it-IT" dirty="0"/>
              <a:t>, </a:t>
            </a:r>
            <a:r>
              <a:rPr lang="it-IT" dirty="0" err="1"/>
              <a:t>funicular</a:t>
            </a:r>
            <a:r>
              <a:rPr lang="it-IT" dirty="0"/>
              <a:t>, private </a:t>
            </a:r>
            <a:r>
              <a:rPr lang="it-IT" dirty="0" err="1"/>
              <a:t>entrance</a:t>
            </a:r>
            <a:r>
              <a:rPr lang="it-IT" dirty="0"/>
              <a:t> </a:t>
            </a:r>
            <a:r>
              <a:rPr lang="it-IT" dirty="0" err="1"/>
              <a:t>tkt</a:t>
            </a:r>
            <a:r>
              <a:rPr lang="it-IT" dirty="0"/>
              <a:t>. On </a:t>
            </a:r>
            <a:r>
              <a:rPr lang="it-IT" dirty="0" err="1"/>
              <a:t>average</a:t>
            </a:r>
            <a:r>
              <a:rPr lang="it-IT" dirty="0"/>
              <a:t> 1 x 40 pax.</a:t>
            </a:r>
          </a:p>
        </p:txBody>
      </p:sp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1403648" y="3284984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Fixed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prices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Variable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prices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dirty="0" err="1"/>
                        <a:t>Entrance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tkt</a:t>
                      </a:r>
                      <a:endParaRPr lang="it-I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Bus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dirty="0" err="1"/>
                        <a:t>Restaurant</a:t>
                      </a:r>
                      <a:r>
                        <a:rPr lang="it-IT" sz="1800" dirty="0"/>
                        <a:t>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Tou</a:t>
                      </a:r>
                      <a:r>
                        <a:rPr lang="it-IT" sz="1800" baseline="0" dirty="0"/>
                        <a:t>r </a:t>
                      </a:r>
                      <a:r>
                        <a:rPr lang="it-IT" sz="1800" baseline="0" dirty="0" err="1"/>
                        <a:t>g</a:t>
                      </a:r>
                      <a:r>
                        <a:rPr lang="it-IT" sz="1800" dirty="0" err="1"/>
                        <a:t>uides</a:t>
                      </a:r>
                      <a:endParaRPr lang="it-I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dirty="0" err="1"/>
                        <a:t>Tasting</a:t>
                      </a:r>
                      <a:r>
                        <a:rPr lang="it-IT" sz="1800" dirty="0"/>
                        <a:t>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dirty="0" err="1"/>
                        <a:t>Funicular</a:t>
                      </a:r>
                      <a:r>
                        <a:rPr lang="it-IT" sz="1800" dirty="0"/>
                        <a:t>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dirty="0" err="1"/>
                        <a:t>Earphones</a:t>
                      </a:r>
                      <a:r>
                        <a:rPr lang="it-IT" sz="1800" baseline="0" dirty="0"/>
                        <a:t> service</a:t>
                      </a:r>
                      <a:endParaRPr lang="it-I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Autofit/>
          </a:bodyPr>
          <a:lstStyle/>
          <a:p>
            <a:pPr algn="ctr"/>
            <a:r>
              <a:rPr lang="it-IT" sz="3200" b="1" dirty="0">
                <a:solidFill>
                  <a:srgbClr val="C218B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Combo (</a:t>
            </a:r>
            <a:r>
              <a:rPr lang="it-IT" sz="3200" b="1" dirty="0" err="1">
                <a:solidFill>
                  <a:srgbClr val="C218B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pink</a:t>
            </a:r>
            <a:r>
              <a:rPr lang="it-IT" sz="3200" b="1" dirty="0">
                <a:solidFill>
                  <a:srgbClr val="C218B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and </a:t>
            </a:r>
            <a:r>
              <a:rPr lang="it-IT" sz="3200" b="1" dirty="0" err="1">
                <a:solidFill>
                  <a:srgbClr val="C218B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white</a:t>
            </a:r>
            <a:r>
              <a:rPr lang="it-IT" sz="3200" b="1" dirty="0">
                <a:solidFill>
                  <a:srgbClr val="C218B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) </a:t>
            </a:r>
            <a:r>
              <a:rPr lang="it-IT" sz="3200" b="1" dirty="0" err="1">
                <a:solidFill>
                  <a:srgbClr val="C218B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vouchers</a:t>
            </a:r>
            <a:r>
              <a:rPr lang="it-IT" sz="3200" b="1" dirty="0">
                <a:solidFill>
                  <a:srgbClr val="C218B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+ </a:t>
            </a:r>
            <a:r>
              <a:rPr lang="it-IT" sz="3200" b="1" dirty="0" err="1">
                <a:solidFill>
                  <a:srgbClr val="C218B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excu</a:t>
            </a:r>
            <a:r>
              <a:rPr lang="it-IT" sz="3200" b="1" dirty="0">
                <a:solidFill>
                  <a:srgbClr val="C218B6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: Costa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692696"/>
          <a:ext cx="9144000" cy="6165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58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99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381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330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>
                          <a:solidFill>
                            <a:srgbClr val="0070C0"/>
                          </a:solidFill>
                        </a:rPr>
                        <a:t>Excu</a:t>
                      </a:r>
                      <a:endParaRPr lang="it-IT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C218B6"/>
                          </a:solidFill>
                        </a:rPr>
                        <a:t>White</a:t>
                      </a:r>
                      <a:r>
                        <a:rPr lang="it-IT" sz="2400" baseline="0" dirty="0">
                          <a:solidFill>
                            <a:srgbClr val="C218B6"/>
                          </a:solidFill>
                        </a:rPr>
                        <a:t> </a:t>
                      </a:r>
                      <a:r>
                        <a:rPr lang="it-IT" sz="2400" baseline="0" dirty="0" err="1">
                          <a:solidFill>
                            <a:srgbClr val="C218B6"/>
                          </a:solidFill>
                        </a:rPr>
                        <a:t>v</a:t>
                      </a:r>
                      <a:r>
                        <a:rPr lang="it-IT" sz="2400" dirty="0" err="1">
                          <a:solidFill>
                            <a:srgbClr val="C218B6"/>
                          </a:solidFill>
                        </a:rPr>
                        <a:t>ouchers</a:t>
                      </a:r>
                      <a:endParaRPr lang="it-IT" sz="2400" dirty="0">
                        <a:solidFill>
                          <a:srgbClr val="C218B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C218B6"/>
                          </a:solidFill>
                        </a:rPr>
                        <a:t>Pink </a:t>
                      </a:r>
                      <a:r>
                        <a:rPr lang="it-IT" sz="2400" dirty="0" err="1">
                          <a:solidFill>
                            <a:srgbClr val="C218B6"/>
                          </a:solidFill>
                        </a:rPr>
                        <a:t>vouchers</a:t>
                      </a:r>
                      <a:endParaRPr lang="it-IT" sz="2400" dirty="0">
                        <a:solidFill>
                          <a:srgbClr val="C218B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42560">
                <a:tc>
                  <a:txBody>
                    <a:bodyPr/>
                    <a:lstStyle/>
                    <a:p>
                      <a:r>
                        <a:rPr lang="it-IT" dirty="0"/>
                        <a:t>00G4: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Walking</a:t>
                      </a:r>
                      <a:r>
                        <a:rPr lang="it-IT" baseline="0" dirty="0"/>
                        <a:t> Tour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Giocate lotto  </a:t>
                      </a:r>
                    </a:p>
                    <a:p>
                      <a:r>
                        <a:rPr lang="it-IT" dirty="0"/>
                        <a:t>(€ 50,00</a:t>
                      </a:r>
                      <a:r>
                        <a:rPr lang="it-IT" baseline="0" dirty="0"/>
                        <a:t> per bus)</a:t>
                      </a:r>
                    </a:p>
                    <a:p>
                      <a:r>
                        <a:rPr lang="it-IT" baseline="0" dirty="0"/>
                        <a:t>+ </a:t>
                      </a:r>
                    </a:p>
                    <a:p>
                      <a:r>
                        <a:rPr lang="it-IT" baseline="0" dirty="0" err="1"/>
                        <a:t>Notepad</a:t>
                      </a:r>
                      <a:r>
                        <a:rPr lang="it-IT" baseline="0" dirty="0"/>
                        <a:t> lotto game.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Pizzeria (Di Matteo) service</a:t>
                      </a:r>
                      <a:r>
                        <a:rPr lang="it-IT" baseline="0" dirty="0"/>
                        <a:t> + coffee-break service (sfogliatella + coffee in the </a:t>
                      </a:r>
                      <a:r>
                        <a:rPr lang="it-IT" baseline="0" dirty="0" err="1"/>
                        <a:t>cup</a:t>
                      </a:r>
                      <a:r>
                        <a:rPr lang="it-IT" baseline="0" dirty="0"/>
                        <a:t>) (</a:t>
                      </a:r>
                      <a:r>
                        <a:rPr lang="it-IT" baseline="0" dirty="0" err="1"/>
                        <a:t>Gambrinus</a:t>
                      </a:r>
                      <a:r>
                        <a:rPr lang="it-IT" baseline="0" dirty="0"/>
                        <a:t>) </a:t>
                      </a:r>
                    </a:p>
                    <a:p>
                      <a:r>
                        <a:rPr lang="it-IT" baseline="0" dirty="0"/>
                        <a:t>+ </a:t>
                      </a:r>
                      <a:r>
                        <a:rPr lang="it-IT" baseline="0" dirty="0" err="1"/>
                        <a:t>earphones</a:t>
                      </a:r>
                      <a:r>
                        <a:rPr lang="it-IT" baseline="0" dirty="0"/>
                        <a:t> service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8620">
                <a:tc>
                  <a:txBody>
                    <a:bodyPr/>
                    <a:lstStyle/>
                    <a:p>
                      <a:r>
                        <a:rPr lang="it-IT" dirty="0"/>
                        <a:t>212:</a:t>
                      </a:r>
                      <a:r>
                        <a:rPr lang="it-IT" baseline="0" dirty="0"/>
                        <a:t> Pompei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Guide service in </a:t>
                      </a:r>
                      <a:r>
                        <a:rPr lang="it-IT" dirty="0" err="1"/>
                        <a:t>Pompeii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Pompeii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ruins</a:t>
                      </a:r>
                      <a:r>
                        <a:rPr lang="it-IT" dirty="0"/>
                        <a:t> + </a:t>
                      </a:r>
                      <a:r>
                        <a:rPr lang="it-IT" dirty="0" err="1"/>
                        <a:t>earphones</a:t>
                      </a:r>
                      <a:r>
                        <a:rPr lang="it-IT" dirty="0"/>
                        <a:t>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8620">
                <a:tc>
                  <a:txBody>
                    <a:bodyPr/>
                    <a:lstStyle/>
                    <a:p>
                      <a:r>
                        <a:rPr lang="it-IT" dirty="0"/>
                        <a:t>213:</a:t>
                      </a:r>
                      <a:r>
                        <a:rPr lang="it-IT" baseline="0" dirty="0"/>
                        <a:t> Capri &amp; </a:t>
                      </a:r>
                      <a:r>
                        <a:rPr lang="it-IT" baseline="0" dirty="0" err="1"/>
                        <a:t>Anacapri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Guide service in Capri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Tour </a:t>
                      </a:r>
                      <a:r>
                        <a:rPr lang="it-IT" dirty="0" err="1"/>
                        <a:t>of</a:t>
                      </a:r>
                      <a:r>
                        <a:rPr lang="it-IT" dirty="0"/>
                        <a:t> the </a:t>
                      </a:r>
                      <a:r>
                        <a:rPr lang="it-IT" dirty="0" err="1"/>
                        <a:t>island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by</a:t>
                      </a:r>
                      <a:r>
                        <a:rPr lang="it-IT" dirty="0"/>
                        <a:t> minibus + </a:t>
                      </a:r>
                      <a:r>
                        <a:rPr lang="it-IT" dirty="0" err="1"/>
                        <a:t>entrance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tkts</a:t>
                      </a:r>
                      <a:r>
                        <a:rPr lang="it-IT" baseline="0" dirty="0"/>
                        <a:t> Villa San Michele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6343">
                <a:tc>
                  <a:txBody>
                    <a:bodyPr/>
                    <a:lstStyle/>
                    <a:p>
                      <a:r>
                        <a:rPr lang="it-IT" dirty="0"/>
                        <a:t>219: Ercolano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</a:t>
                      </a:r>
                      <a:r>
                        <a:rPr lang="it-IT" baseline="0" dirty="0" err="1"/>
                        <a:t>Herculaneum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ruins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18620">
                <a:tc>
                  <a:txBody>
                    <a:bodyPr/>
                    <a:lstStyle/>
                    <a:p>
                      <a:r>
                        <a:rPr lang="it-IT" dirty="0"/>
                        <a:t>220: Nei</a:t>
                      </a:r>
                      <a:r>
                        <a:rPr lang="it-IT" baseline="0" dirty="0"/>
                        <a:t> meandri della Città del Sole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 Napoli Sotterranea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18620">
                <a:tc>
                  <a:txBody>
                    <a:bodyPr/>
                    <a:lstStyle/>
                    <a:p>
                      <a:r>
                        <a:rPr lang="it-IT" dirty="0"/>
                        <a:t>223: Solfatara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 </a:t>
                      </a:r>
                      <a:r>
                        <a:rPr lang="it-IT" baseline="0" dirty="0"/>
                        <a:t>Solfatara + coffee-break service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18620">
                <a:tc>
                  <a:txBody>
                    <a:bodyPr/>
                    <a:lstStyle/>
                    <a:p>
                      <a:r>
                        <a:rPr lang="it-IT" dirty="0"/>
                        <a:t>226: Vesuvio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 V</a:t>
                      </a:r>
                      <a:r>
                        <a:rPr lang="it-IT" baseline="0" dirty="0"/>
                        <a:t>esuvio + </a:t>
                      </a:r>
                      <a:r>
                        <a:rPr lang="it-IT" baseline="0" dirty="0" err="1"/>
                        <a:t>tasting</a:t>
                      </a:r>
                      <a:r>
                        <a:rPr lang="it-IT" baseline="0" dirty="0"/>
                        <a:t> service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6064"/>
          </a:xfrm>
        </p:spPr>
        <p:txBody>
          <a:bodyPr>
            <a:noAutofit/>
          </a:bodyPr>
          <a:lstStyle/>
          <a:p>
            <a:pPr algn="ctr"/>
            <a:r>
              <a:rPr lang="it-IT" sz="3200" b="1" dirty="0">
                <a:solidFill>
                  <a:srgbClr val="C218B6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Combo </a:t>
            </a:r>
            <a:r>
              <a:rPr lang="it-IT" sz="3200" b="1" dirty="0" err="1">
                <a:solidFill>
                  <a:srgbClr val="C218B6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envelopes</a:t>
            </a:r>
            <a:r>
              <a:rPr lang="it-IT" sz="3200" b="1" dirty="0">
                <a:solidFill>
                  <a:srgbClr val="C218B6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and </a:t>
            </a:r>
            <a:r>
              <a:rPr lang="it-IT" sz="3200" b="1" dirty="0" err="1">
                <a:solidFill>
                  <a:srgbClr val="C218B6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pink</a:t>
            </a:r>
            <a:r>
              <a:rPr lang="it-IT" sz="3200" b="1" dirty="0">
                <a:solidFill>
                  <a:srgbClr val="C218B6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it-IT" sz="3200" b="1" dirty="0" err="1">
                <a:solidFill>
                  <a:srgbClr val="C218B6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vouchers</a:t>
            </a:r>
            <a:r>
              <a:rPr lang="it-IT" sz="3200" b="1" dirty="0">
                <a:solidFill>
                  <a:srgbClr val="C218B6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+ </a:t>
            </a:r>
            <a:r>
              <a:rPr lang="it-IT" sz="3200" b="1" dirty="0" err="1">
                <a:solidFill>
                  <a:srgbClr val="C218B6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excu</a:t>
            </a:r>
            <a:r>
              <a:rPr lang="it-IT" sz="3200" b="1" dirty="0">
                <a:solidFill>
                  <a:srgbClr val="C218B6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: Costa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624840"/>
          <a:ext cx="9144000" cy="5862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43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918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>
                          <a:solidFill>
                            <a:srgbClr val="0070C0"/>
                          </a:solidFill>
                        </a:rPr>
                        <a:t>Excu</a:t>
                      </a:r>
                      <a:endParaRPr lang="it-IT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>
                          <a:solidFill>
                            <a:srgbClr val="C218B6"/>
                          </a:solidFill>
                        </a:rPr>
                        <a:t>Envelopes</a:t>
                      </a:r>
                      <a:endParaRPr lang="it-IT" sz="2400" dirty="0">
                        <a:solidFill>
                          <a:srgbClr val="C218B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C218B6"/>
                          </a:solidFill>
                        </a:rPr>
                        <a:t>Pink </a:t>
                      </a:r>
                      <a:r>
                        <a:rPr lang="it-IT" sz="2400" dirty="0" err="1">
                          <a:solidFill>
                            <a:srgbClr val="C218B6"/>
                          </a:solidFill>
                        </a:rPr>
                        <a:t>vouchers</a:t>
                      </a:r>
                      <a:endParaRPr lang="it-IT" sz="2400" dirty="0">
                        <a:solidFill>
                          <a:srgbClr val="C218B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227:</a:t>
                      </a:r>
                      <a:r>
                        <a:rPr lang="it-IT" baseline="0" dirty="0"/>
                        <a:t> Capri in funicolare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TRSF</a:t>
                      </a:r>
                      <a:r>
                        <a:rPr lang="it-IT" baseline="0" dirty="0"/>
                        <a:t> Marina Grande/Capri/Marina Grande </a:t>
                      </a:r>
                      <a:r>
                        <a:rPr lang="it-IT" baseline="0" dirty="0" err="1"/>
                        <a:t>with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roundtrip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funicular</a:t>
                      </a:r>
                      <a:r>
                        <a:rPr lang="it-IT" baseline="0" dirty="0"/>
                        <a:t> service + </a:t>
                      </a:r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</a:t>
                      </a:r>
                      <a:r>
                        <a:rPr lang="it-IT" baseline="0" dirty="0"/>
                        <a:t>Giardini di Augusto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00JE/00DY:</a:t>
                      </a:r>
                      <a:r>
                        <a:rPr lang="it-IT" baseline="0" dirty="0"/>
                        <a:t> Reggia di Caserta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Reggia di</a:t>
                      </a:r>
                      <a:r>
                        <a:rPr lang="it-IT" baseline="0" dirty="0"/>
                        <a:t> Caserta </a:t>
                      </a:r>
                    </a:p>
                    <a:p>
                      <a:r>
                        <a:rPr lang="it-IT" baseline="0" dirty="0"/>
                        <a:t>(€ 12,00 per </a:t>
                      </a:r>
                      <a:r>
                        <a:rPr lang="it-IT" baseline="0" dirty="0" err="1"/>
                        <a:t>person</a:t>
                      </a:r>
                      <a:r>
                        <a:rPr lang="it-IT" baseline="0" dirty="0"/>
                        <a:t>)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Earphones</a:t>
                      </a:r>
                      <a:r>
                        <a:rPr lang="it-IT" dirty="0"/>
                        <a:t>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002P: Positano &amp; </a:t>
                      </a:r>
                      <a:r>
                        <a:rPr lang="it-IT" dirty="0" err="1"/>
                        <a:t>Ravello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with</a:t>
                      </a:r>
                      <a:r>
                        <a:rPr lang="it-IT" baseline="0" dirty="0"/>
                        <a:t> lunch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baseline="0" dirty="0"/>
                        <a:t> </a:t>
                      </a:r>
                      <a:r>
                        <a:rPr lang="it-IT" dirty="0"/>
                        <a:t>Villa </a:t>
                      </a:r>
                      <a:r>
                        <a:rPr lang="it-IT" dirty="0" err="1"/>
                        <a:t>Cimbrone</a:t>
                      </a:r>
                      <a:r>
                        <a:rPr lang="it-IT" dirty="0"/>
                        <a:t>/</a:t>
                      </a:r>
                      <a:r>
                        <a:rPr lang="it-IT" dirty="0" err="1"/>
                        <a:t>Rufolo</a:t>
                      </a:r>
                      <a:endParaRPr lang="it-IT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Lunch</a:t>
                      </a:r>
                      <a:r>
                        <a:rPr lang="it-IT" baseline="0" dirty="0"/>
                        <a:t> service (menù </a:t>
                      </a:r>
                      <a:r>
                        <a:rPr lang="it-IT" baseline="0" dirty="0" err="1"/>
                        <a:t>agreed</a:t>
                      </a:r>
                      <a:r>
                        <a:rPr lang="it-IT" baseline="0" dirty="0"/>
                        <a:t>)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263: Pompei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aseline="0" dirty="0"/>
                        <a:t>Guide service in </a:t>
                      </a:r>
                      <a:r>
                        <a:rPr lang="it-IT" baseline="0" dirty="0" err="1"/>
                        <a:t>Pompeii</a:t>
                      </a:r>
                      <a:endParaRPr lang="it-IT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</a:t>
                      </a:r>
                      <a:r>
                        <a:rPr lang="it-IT" baseline="0" dirty="0" err="1"/>
                        <a:t>Pompeii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ruins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265: Amalfi </a:t>
                      </a:r>
                      <a:r>
                        <a:rPr lang="it-IT" dirty="0" err="1"/>
                        <a:t>by</a:t>
                      </a:r>
                      <a:r>
                        <a:rPr lang="it-IT" dirty="0"/>
                        <a:t> boat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</a:t>
                      </a:r>
                      <a:r>
                        <a:rPr lang="it-IT" baseline="0" dirty="0"/>
                        <a:t>Chiostro del Paradiso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Maritime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passage</a:t>
                      </a:r>
                      <a:r>
                        <a:rPr lang="it-IT" baseline="0" dirty="0"/>
                        <a:t> Salerno/Amalfi/Salerno </a:t>
                      </a:r>
                      <a:r>
                        <a:rPr lang="it-IT" baseline="0" dirty="0" err="1"/>
                        <a:t>by</a:t>
                      </a:r>
                      <a:r>
                        <a:rPr lang="it-IT" baseline="0" dirty="0"/>
                        <a:t> boat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Amalfi </a:t>
                      </a:r>
                      <a:r>
                        <a:rPr lang="it-IT" dirty="0" err="1"/>
                        <a:t>by</a:t>
                      </a:r>
                      <a:r>
                        <a:rPr lang="it-IT" dirty="0"/>
                        <a:t> bus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 baseline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266: Paestum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</a:t>
                      </a:r>
                      <a:r>
                        <a:rPr lang="it-IT" baseline="0" dirty="0"/>
                        <a:t>Scavi Archeologici di Paestum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268:</a:t>
                      </a:r>
                      <a:r>
                        <a:rPr lang="it-IT" baseline="0" dirty="0"/>
                        <a:t> Napoli full </a:t>
                      </a:r>
                      <a:r>
                        <a:rPr lang="it-IT" baseline="0" dirty="0" err="1"/>
                        <a:t>day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with</a:t>
                      </a:r>
                      <a:r>
                        <a:rPr lang="it-IT" baseline="0" dirty="0"/>
                        <a:t> lunch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Lunch</a:t>
                      </a:r>
                      <a:r>
                        <a:rPr lang="it-IT" baseline="0" dirty="0"/>
                        <a:t> service (menù </a:t>
                      </a:r>
                      <a:r>
                        <a:rPr lang="it-IT" baseline="0" dirty="0" err="1"/>
                        <a:t>agreed</a:t>
                      </a:r>
                      <a:r>
                        <a:rPr lang="it-IT" baseline="0" dirty="0"/>
                        <a:t>)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648072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What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to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write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on </a:t>
            </a:r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pink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vouchers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(I)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0" y="908721"/>
          <a:ext cx="7559823" cy="5717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3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55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038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4035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>
                          <a:solidFill>
                            <a:srgbClr val="0070C0"/>
                          </a:solidFill>
                        </a:rPr>
                        <a:t>Excu</a:t>
                      </a:r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rgbClr val="0070C0"/>
                          </a:solidFill>
                        </a:rPr>
                        <a:t>Rilasciato a 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9161">
                <a:tc rowSpan="3">
                  <a:txBody>
                    <a:bodyPr/>
                    <a:lstStyle/>
                    <a:p>
                      <a:r>
                        <a:rPr lang="it-IT" sz="1800" dirty="0"/>
                        <a:t>00G4:</a:t>
                      </a:r>
                      <a:r>
                        <a:rPr lang="it-IT" sz="1800" baseline="0" dirty="0"/>
                        <a:t> </a:t>
                      </a:r>
                      <a:r>
                        <a:rPr lang="it-IT" sz="1800" baseline="0" dirty="0" err="1"/>
                        <a:t>Walking</a:t>
                      </a:r>
                      <a:r>
                        <a:rPr lang="it-IT" sz="1800" baseline="0" dirty="0"/>
                        <a:t> Tour</a:t>
                      </a:r>
                      <a:endParaRPr lang="it-IT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aseline="0" dirty="0"/>
                        <a:t>Pizzeria service</a:t>
                      </a:r>
                      <a:endParaRPr lang="it-IT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Spett.le</a:t>
                      </a:r>
                      <a:r>
                        <a:rPr lang="it-IT" sz="1800" dirty="0"/>
                        <a:t> Pizzeria</a:t>
                      </a:r>
                      <a:r>
                        <a:rPr lang="it-IT" sz="1800" baseline="0" dirty="0"/>
                        <a:t> </a:t>
                      </a:r>
                      <a:r>
                        <a:rPr lang="it-IT" sz="1800" dirty="0"/>
                        <a:t>Di Matteo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29919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aseline="0" dirty="0" err="1"/>
                        <a:t>Coffee-break</a:t>
                      </a:r>
                      <a:r>
                        <a:rPr lang="it-IT" sz="1800" baseline="0" dirty="0"/>
                        <a:t> service (sfogliatella + coffee in the </a:t>
                      </a:r>
                      <a:r>
                        <a:rPr lang="it-IT" sz="1800" baseline="0" dirty="0" err="1"/>
                        <a:t>cup</a:t>
                      </a:r>
                      <a:r>
                        <a:rPr lang="it-IT" sz="1800" baseline="0" dirty="0"/>
                        <a:t>)</a:t>
                      </a:r>
                      <a:endParaRPr lang="it-IT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Spett.le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Grand</a:t>
                      </a:r>
                      <a:r>
                        <a:rPr lang="it-IT" sz="1800" dirty="0"/>
                        <a:t> Caffè</a:t>
                      </a:r>
                      <a:r>
                        <a:rPr lang="it-IT" sz="1800" baseline="0" dirty="0"/>
                        <a:t> </a:t>
                      </a:r>
                      <a:r>
                        <a:rPr lang="it-IT" sz="1800" dirty="0" err="1"/>
                        <a:t>Gambrinus</a:t>
                      </a:r>
                      <a:endParaRPr lang="it-IT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9161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Earphones</a:t>
                      </a:r>
                      <a:r>
                        <a:rPr lang="it-IT" sz="1800" baseline="0" dirty="0"/>
                        <a:t> service</a:t>
                      </a:r>
                      <a:endParaRPr lang="it-IT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Spett.le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Audiotours</a:t>
                      </a:r>
                      <a:endParaRPr lang="it-IT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5128">
                <a:tc rowSpan="2">
                  <a:txBody>
                    <a:bodyPr/>
                    <a:lstStyle/>
                    <a:p>
                      <a:r>
                        <a:rPr lang="it-IT" sz="1800" dirty="0"/>
                        <a:t>213: Capri &amp;</a:t>
                      </a:r>
                      <a:r>
                        <a:rPr lang="it-IT" sz="1800" baseline="0" dirty="0"/>
                        <a:t> </a:t>
                      </a:r>
                      <a:r>
                        <a:rPr lang="it-IT" sz="1800" baseline="0" dirty="0" err="1"/>
                        <a:t>Anacapri</a:t>
                      </a:r>
                      <a:endParaRPr lang="it-IT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/>
                        <a:t>Tour </a:t>
                      </a:r>
                      <a:r>
                        <a:rPr lang="it-IT" sz="1800" dirty="0" err="1"/>
                        <a:t>of</a:t>
                      </a:r>
                      <a:r>
                        <a:rPr lang="it-IT" sz="1800" dirty="0"/>
                        <a:t> the </a:t>
                      </a:r>
                      <a:r>
                        <a:rPr lang="it-IT" sz="1800" dirty="0" err="1"/>
                        <a:t>island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by</a:t>
                      </a:r>
                      <a:r>
                        <a:rPr lang="it-IT" sz="1800" dirty="0"/>
                        <a:t> minibus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Spett.le</a:t>
                      </a:r>
                      <a:r>
                        <a:rPr lang="it-IT" sz="1800" dirty="0"/>
                        <a:t> Consorzio Noleggiatori Capresi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9512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err="1"/>
                        <a:t>Entrance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tkts</a:t>
                      </a:r>
                      <a:r>
                        <a:rPr lang="it-IT" sz="1800" dirty="0"/>
                        <a:t> Villa</a:t>
                      </a:r>
                      <a:r>
                        <a:rPr lang="it-IT" sz="1800" baseline="0" dirty="0"/>
                        <a:t> San Michele</a:t>
                      </a:r>
                      <a:endParaRPr lang="it-IT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Spett.le</a:t>
                      </a:r>
                      <a:r>
                        <a:rPr lang="it-IT" sz="1800" dirty="0"/>
                        <a:t> Villa San Michele srl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0973">
                <a:tc>
                  <a:txBody>
                    <a:bodyPr/>
                    <a:lstStyle/>
                    <a:p>
                      <a:r>
                        <a:rPr lang="it-IT" sz="1800" dirty="0"/>
                        <a:t>212: Pompei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Entrance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tkts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Pompeii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ruins</a:t>
                      </a:r>
                      <a:r>
                        <a:rPr lang="it-IT" sz="180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it-IT" sz="1800" dirty="0" err="1"/>
                        <a:t>Spett.le</a:t>
                      </a:r>
                      <a:r>
                        <a:rPr lang="it-IT" sz="1800" baseline="0" dirty="0"/>
                        <a:t> </a:t>
                      </a:r>
                      <a:r>
                        <a:rPr lang="it-IT" sz="1800" baseline="0" dirty="0" err="1"/>
                        <a:t>Civita</a:t>
                      </a:r>
                      <a:r>
                        <a:rPr lang="it-IT" sz="1800" baseline="0" dirty="0"/>
                        <a:t> </a:t>
                      </a:r>
                      <a:r>
                        <a:rPr lang="it-IT" sz="1800" baseline="0" dirty="0" err="1"/>
                        <a:t>Musea</a:t>
                      </a:r>
                      <a:r>
                        <a:rPr lang="it-IT" sz="1800" baseline="0" dirty="0"/>
                        <a:t> srl</a:t>
                      </a:r>
                      <a:endParaRPr lang="it-IT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95128">
                <a:tc>
                  <a:txBody>
                    <a:bodyPr/>
                    <a:lstStyle/>
                    <a:p>
                      <a:r>
                        <a:rPr lang="it-IT" sz="1800" dirty="0"/>
                        <a:t>219: Ercolano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Entrance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tkts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Herculaneum</a:t>
                      </a:r>
                      <a:r>
                        <a:rPr lang="it-IT" sz="1800" dirty="0"/>
                        <a:t> </a:t>
                      </a:r>
                      <a:r>
                        <a:rPr lang="it-IT" sz="1800" dirty="0" err="1"/>
                        <a:t>ruins</a:t>
                      </a:r>
                      <a:r>
                        <a:rPr lang="it-IT" sz="180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7596336" y="1412776"/>
            <a:ext cx="15476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RICORDA!!!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 err="1"/>
              <a:t>Write</a:t>
            </a:r>
            <a:r>
              <a:rPr lang="it-IT" sz="1400" dirty="0"/>
              <a:t> the </a:t>
            </a:r>
            <a:r>
              <a:rPr lang="it-IT" sz="1400" dirty="0" err="1"/>
              <a:t>same</a:t>
            </a:r>
            <a:r>
              <a:rPr lang="it-IT" sz="1400" dirty="0"/>
              <a:t> date on the </a:t>
            </a:r>
            <a:r>
              <a:rPr lang="it-IT" sz="1400" dirty="0" err="1"/>
              <a:t>letterhead</a:t>
            </a:r>
            <a:r>
              <a:rPr lang="it-IT" sz="1400" dirty="0"/>
              <a:t> and under  the voice “rilasciato a”.</a:t>
            </a:r>
          </a:p>
          <a:p>
            <a:pPr>
              <a:buFont typeface="Arial" pitchFamily="34" charset="0"/>
              <a:buChar char="•"/>
            </a:pPr>
            <a:endParaRPr lang="it-IT" sz="1400" dirty="0"/>
          </a:p>
          <a:p>
            <a:pPr>
              <a:buFont typeface="Arial" pitchFamily="34" charset="0"/>
              <a:buChar char="•"/>
            </a:pPr>
            <a:r>
              <a:rPr lang="it-IT" sz="1400" dirty="0"/>
              <a:t>RIF: </a:t>
            </a:r>
            <a:r>
              <a:rPr lang="it-IT" sz="1400" dirty="0" err="1"/>
              <a:t>ship</a:t>
            </a:r>
            <a:r>
              <a:rPr lang="it-IT" sz="1400" dirty="0"/>
              <a:t> </a:t>
            </a:r>
            <a:r>
              <a:rPr lang="it-IT" sz="1400" dirty="0" err="1"/>
              <a:t>name</a:t>
            </a:r>
            <a:r>
              <a:rPr lang="it-IT" sz="1400" dirty="0"/>
              <a:t> (Costa/MSC)</a:t>
            </a:r>
          </a:p>
          <a:p>
            <a:pPr>
              <a:buFont typeface="Arial" pitchFamily="34" charset="0"/>
              <a:buChar char="•"/>
            </a:pPr>
            <a:endParaRPr lang="it-IT" sz="1400" dirty="0"/>
          </a:p>
          <a:p>
            <a:pPr>
              <a:buFont typeface="Arial" pitchFamily="34" charset="0"/>
              <a:buChar char="•"/>
            </a:pPr>
            <a:r>
              <a:rPr lang="it-IT" sz="1400" dirty="0"/>
              <a:t>REMARKS: full </a:t>
            </a:r>
            <a:r>
              <a:rPr lang="it-IT" sz="1400" dirty="0" err="1"/>
              <a:t>name</a:t>
            </a:r>
            <a:r>
              <a:rPr lang="it-IT" sz="1400" dirty="0"/>
              <a:t> </a:t>
            </a:r>
            <a:r>
              <a:rPr lang="it-IT" sz="1400" dirty="0" err="1"/>
              <a:t>of</a:t>
            </a:r>
            <a:r>
              <a:rPr lang="it-IT" sz="1400" dirty="0"/>
              <a:t> the </a:t>
            </a:r>
            <a:r>
              <a:rPr lang="it-IT" sz="1400" dirty="0" err="1"/>
              <a:t>ship</a:t>
            </a:r>
            <a:r>
              <a:rPr lang="it-IT" sz="1400" dirty="0"/>
              <a:t> (Costa Diadema/MSC Divina)</a:t>
            </a:r>
          </a:p>
          <a:p>
            <a:pPr>
              <a:buFont typeface="Arial" pitchFamily="34" charset="0"/>
              <a:buChar char="•"/>
            </a:pPr>
            <a:endParaRPr lang="it-IT" sz="1400" dirty="0"/>
          </a:p>
          <a:p>
            <a:pPr algn="ctr">
              <a:buFont typeface="Arial" pitchFamily="34" charset="0"/>
              <a:buChar char="•"/>
            </a:pPr>
            <a:r>
              <a:rPr lang="it-IT" sz="1400" dirty="0" err="1"/>
              <a:t>Signature</a:t>
            </a:r>
            <a:r>
              <a:rPr lang="it-IT" sz="1400" dirty="0"/>
              <a:t> and </a:t>
            </a:r>
            <a:r>
              <a:rPr lang="it-IT" sz="1400" dirty="0" err="1"/>
              <a:t>stamp</a:t>
            </a:r>
            <a:r>
              <a:rPr lang="it-IT" sz="1400" dirty="0"/>
              <a:t> +  </a:t>
            </a:r>
          </a:p>
          <a:p>
            <a:pPr algn="ctr"/>
            <a:r>
              <a:rPr lang="it-IT" sz="1400" dirty="0"/>
              <a:t>Bus/</a:t>
            </a:r>
            <a:r>
              <a:rPr lang="it-IT" sz="1400" dirty="0" err="1"/>
              <a:t>Grp</a:t>
            </a:r>
            <a:r>
              <a:rPr lang="it-IT" sz="1400" dirty="0"/>
              <a:t> 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708688"/>
          </a:xfrm>
        </p:spPr>
        <p:txBody>
          <a:bodyPr>
            <a:noAutofit/>
          </a:bodyPr>
          <a:lstStyle/>
          <a:p>
            <a:pPr algn="ctr"/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What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to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write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on </a:t>
            </a:r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pink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it-IT" sz="4400" b="1" spc="150" dirty="0" err="1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vouchers</a:t>
            </a:r>
            <a:r>
              <a:rPr lang="it-IT" sz="4400" b="1" spc="150" dirty="0">
                <a:ln w="11430">
                  <a:solidFill>
                    <a:srgbClr val="C218B6"/>
                  </a:solidFill>
                </a:ln>
                <a:solidFill>
                  <a:srgbClr val="FAD6F7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(II)</a:t>
            </a:r>
            <a:endParaRPr lang="it-IT" sz="4000" b="1" dirty="0">
              <a:solidFill>
                <a:srgbClr val="C218B6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1" y="1056640"/>
          <a:ext cx="9144000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000" dirty="0" err="1">
                          <a:solidFill>
                            <a:srgbClr val="0070C0"/>
                          </a:solidFill>
                        </a:rPr>
                        <a:t>Excu</a:t>
                      </a:r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solidFill>
                            <a:srgbClr val="0070C0"/>
                          </a:solidFill>
                        </a:rPr>
                        <a:t>Rilasciato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it-IT" dirty="0"/>
                        <a:t>226: Vesuvio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Vesuvio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Spett.le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E.N.P.V</a:t>
                      </a:r>
                      <a:r>
                        <a:rPr lang="it-IT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Tasting</a:t>
                      </a:r>
                      <a:r>
                        <a:rPr lang="it-IT" dirty="0"/>
                        <a:t>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Spett.le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Douce</a:t>
                      </a:r>
                      <a:r>
                        <a:rPr lang="it-IT" baseline="0" dirty="0"/>
                        <a:t> Atmosphère </a:t>
                      </a:r>
                      <a:r>
                        <a:rPr lang="it-IT" baseline="0" dirty="0" err="1"/>
                        <a:t>sas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it-IT" dirty="0"/>
                        <a:t>227: Capri in funicolare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TRSF</a:t>
                      </a:r>
                      <a:r>
                        <a:rPr lang="it-IT" baseline="0" dirty="0"/>
                        <a:t> Marina Grande/Capri/Marina Grande </a:t>
                      </a:r>
                      <a:r>
                        <a:rPr lang="it-IT" baseline="0" dirty="0" err="1"/>
                        <a:t>with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roundtrip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funicular</a:t>
                      </a:r>
                      <a:r>
                        <a:rPr lang="it-IT" baseline="0" dirty="0"/>
                        <a:t> service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Spett.le</a:t>
                      </a:r>
                      <a:r>
                        <a:rPr lang="it-IT" dirty="0"/>
                        <a:t> Ditta </a:t>
                      </a:r>
                      <a:r>
                        <a:rPr lang="it-IT" dirty="0" err="1"/>
                        <a:t>Staiano</a:t>
                      </a:r>
                      <a:r>
                        <a:rPr lang="it-IT" dirty="0"/>
                        <a:t> Autotrasporti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Entrance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tkts</a:t>
                      </a:r>
                      <a:r>
                        <a:rPr lang="it-IT" dirty="0"/>
                        <a:t> </a:t>
                      </a:r>
                      <a:r>
                        <a:rPr lang="it-IT" baseline="0" dirty="0"/>
                        <a:t>Giardini di Augusto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/>
                        <a:t>Spett.le</a:t>
                      </a:r>
                      <a:r>
                        <a:rPr lang="it-IT" baseline="0" dirty="0"/>
                        <a:t> </a:t>
                      </a:r>
                      <a:r>
                        <a:rPr lang="it-IT" dirty="0" err="1"/>
                        <a:t>Sun</a:t>
                      </a:r>
                      <a:r>
                        <a:rPr lang="it-IT" dirty="0"/>
                        <a:t> &amp;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Sea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sas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002P: Positano &amp; </a:t>
                      </a:r>
                      <a:r>
                        <a:rPr kumimoji="0" lang="it-IT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Ravello</a:t>
                      </a:r>
                      <a:r>
                        <a:rPr kumimoji="0" lang="it-IT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kumimoji="0" lang="it-IT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lunch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Lunch</a:t>
                      </a:r>
                      <a:r>
                        <a:rPr lang="it-IT" baseline="0" dirty="0"/>
                        <a:t> service (menù </a:t>
                      </a:r>
                      <a:r>
                        <a:rPr lang="it-IT" baseline="0" dirty="0" err="1"/>
                        <a:t>agreed</a:t>
                      </a:r>
                      <a:r>
                        <a:rPr lang="it-IT" baseline="0" dirty="0"/>
                        <a:t>)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Spett.le</a:t>
                      </a:r>
                      <a:r>
                        <a:rPr lang="it-IT" dirty="0"/>
                        <a:t> Il Glicine srl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265: Amalfi </a:t>
                      </a:r>
                      <a:r>
                        <a:rPr kumimoji="0" lang="it-IT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by</a:t>
                      </a:r>
                      <a:r>
                        <a:rPr kumimoji="0" lang="it-IT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boat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Maritime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passage</a:t>
                      </a:r>
                      <a:r>
                        <a:rPr lang="it-IT" baseline="0" dirty="0"/>
                        <a:t> Salerno/Amalfi/Salerno </a:t>
                      </a:r>
                      <a:r>
                        <a:rPr lang="it-IT" baseline="0" dirty="0" err="1"/>
                        <a:t>by</a:t>
                      </a:r>
                      <a:r>
                        <a:rPr lang="it-IT" baseline="0" dirty="0"/>
                        <a:t> boat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Spett.le</a:t>
                      </a:r>
                      <a:r>
                        <a:rPr lang="it-IT" baseline="0" dirty="0"/>
                        <a:t> Agenzia Viaggi De Cesare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268: Napoli full </a:t>
                      </a:r>
                      <a:r>
                        <a:rPr kumimoji="0" lang="it-IT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day</a:t>
                      </a:r>
                      <a:r>
                        <a:rPr kumimoji="0" lang="it-IT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con pranzo</a:t>
                      </a:r>
                      <a:endParaRPr kumimoji="0" lang="it-IT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Lunch</a:t>
                      </a:r>
                      <a:r>
                        <a:rPr lang="it-IT" baseline="0" dirty="0"/>
                        <a:t> service (menù </a:t>
                      </a:r>
                      <a:r>
                        <a:rPr lang="it-IT" baseline="0" dirty="0" err="1"/>
                        <a:t>agreed</a:t>
                      </a:r>
                      <a:r>
                        <a:rPr lang="it-IT" baseline="0" dirty="0"/>
                        <a:t>)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Spett.le</a:t>
                      </a:r>
                      <a:r>
                        <a:rPr lang="it-IT" dirty="0"/>
                        <a:t> La Notizia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it-IT" sz="7200" b="1" dirty="0">
                <a:solidFill>
                  <a:srgbClr val="00B0F0"/>
                </a:solidFill>
              </a:rPr>
              <a:t>Hotel </a:t>
            </a:r>
            <a:r>
              <a:rPr lang="it-IT" sz="7200" b="1" dirty="0" err="1">
                <a:solidFill>
                  <a:srgbClr val="00B0F0"/>
                </a:solidFill>
              </a:rPr>
              <a:t>industry</a:t>
            </a:r>
            <a:endParaRPr lang="it-IT" sz="7200" b="1" dirty="0">
              <a:solidFill>
                <a:srgbClr val="00B0F0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it-IT" sz="3600" dirty="0"/>
              <a:t>Some </a:t>
            </a:r>
            <a:r>
              <a:rPr lang="it-IT" sz="3600" dirty="0" err="1"/>
              <a:t>duties</a:t>
            </a:r>
            <a:r>
              <a:rPr lang="it-IT" sz="36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600" dirty="0"/>
              <a:t>Booking;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600" dirty="0" err="1"/>
              <a:t>Preparation</a:t>
            </a:r>
            <a:r>
              <a:rPr lang="it-IT" sz="3600" dirty="0"/>
              <a:t> </a:t>
            </a:r>
            <a:r>
              <a:rPr lang="it-IT" sz="3600" dirty="0" err="1"/>
              <a:t>of</a:t>
            </a:r>
            <a:r>
              <a:rPr lang="it-IT" sz="3600" dirty="0"/>
              <a:t> tour </a:t>
            </a:r>
            <a:r>
              <a:rPr lang="it-IT" sz="3600" dirty="0" err="1"/>
              <a:t>packages</a:t>
            </a:r>
            <a:r>
              <a:rPr lang="it-IT" sz="3600" dirty="0"/>
              <a:t> </a:t>
            </a:r>
            <a:r>
              <a:rPr lang="it-IT" sz="3600" dirty="0" err="1"/>
              <a:t>for</a:t>
            </a:r>
            <a:r>
              <a:rPr lang="it-IT" sz="3600" dirty="0"/>
              <a:t> </a:t>
            </a:r>
            <a:r>
              <a:rPr lang="it-IT" sz="3600" dirty="0" err="1"/>
              <a:t>groups</a:t>
            </a:r>
            <a:r>
              <a:rPr lang="it-IT" sz="3600" dirty="0"/>
              <a:t> (</a:t>
            </a:r>
            <a:r>
              <a:rPr lang="it-IT" sz="3600" dirty="0" err="1"/>
              <a:t>leisure</a:t>
            </a:r>
            <a:r>
              <a:rPr lang="it-IT" sz="3600" dirty="0"/>
              <a:t>, business, etc.);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3600" dirty="0" err="1"/>
              <a:t>Complaint</a:t>
            </a:r>
            <a:r>
              <a:rPr lang="it-IT" sz="3600" dirty="0"/>
              <a:t> management.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51E3A81-1DDC-450A-BF9A-71FEFCF4E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8" y="604076"/>
            <a:ext cx="9101137" cy="1143000"/>
          </a:xfrm>
        </p:spPr>
        <p:txBody>
          <a:bodyPr>
            <a:normAutofit/>
          </a:bodyPr>
          <a:lstStyle/>
          <a:p>
            <a:pPr algn="ctr"/>
            <a:r>
              <a:rPr lang="it-IT" sz="6000" b="1" dirty="0">
                <a:cs typeface="Calibri"/>
              </a:rPr>
              <a:t>WHY DO PEOPLE TRAVEL?</a:t>
            </a: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279A8D6F-7F8C-4A2B-80B8-EB6CEA7FCF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63190701"/>
              </p:ext>
            </p:extLst>
          </p:nvPr>
        </p:nvGraphicFramePr>
        <p:xfrm>
          <a:off x="842962" y="1849438"/>
          <a:ext cx="7458075" cy="481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44467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0120"/>
          </a:xfrm>
        </p:spPr>
        <p:txBody>
          <a:bodyPr>
            <a:prstTxWarp prst="textCascadeUp">
              <a:avLst/>
            </a:prstTxWarp>
          </a:bodyPr>
          <a:lstStyle/>
          <a:p>
            <a:pPr algn="ctr"/>
            <a:r>
              <a:rPr lang="it-IT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A Game </a:t>
            </a:r>
            <a:r>
              <a:rPr lang="it-IT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of</a:t>
            </a:r>
            <a:r>
              <a:rPr lang="it-IT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it-IT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allotments</a:t>
            </a:r>
            <a:endParaRPr lang="it-IT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1935163"/>
          <a:ext cx="9144000" cy="4922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A6D57F2-8622-4576-BE26-E73B55668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-167450"/>
            <a:ext cx="8229600" cy="900113"/>
          </a:xfrm>
        </p:spPr>
        <p:txBody>
          <a:bodyPr/>
          <a:lstStyle/>
          <a:p>
            <a:pPr algn="ctr"/>
            <a:r>
              <a:rPr lang="it-IT" dirty="0" err="1">
                <a:ea typeface="+mj-lt"/>
                <a:cs typeface="+mj-lt"/>
              </a:rPr>
              <a:t>Glossary</a:t>
            </a:r>
            <a:r>
              <a:rPr lang="it-IT" dirty="0">
                <a:ea typeface="+mj-lt"/>
                <a:cs typeface="+mj-lt"/>
              </a:rPr>
              <a:t> ENG-ITA-DEU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xmlns="" id="{905ED7A7-1AC5-41EA-AE07-5DD69B4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58742342"/>
              </p:ext>
            </p:extLst>
          </p:nvPr>
        </p:nvGraphicFramePr>
        <p:xfrm>
          <a:off x="0" y="728662"/>
          <a:ext cx="9158283" cy="6154252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3128962">
                  <a:extLst>
                    <a:ext uri="{9D8B030D-6E8A-4147-A177-3AD203B41FA5}">
                      <a16:colId xmlns:a16="http://schemas.microsoft.com/office/drawing/2014/main" xmlns="" val="790767112"/>
                    </a:ext>
                  </a:extLst>
                </a:gridCol>
                <a:gridCol w="3169815">
                  <a:extLst>
                    <a:ext uri="{9D8B030D-6E8A-4147-A177-3AD203B41FA5}">
                      <a16:colId xmlns:a16="http://schemas.microsoft.com/office/drawing/2014/main" xmlns="" val="771472303"/>
                    </a:ext>
                  </a:extLst>
                </a:gridCol>
                <a:gridCol w="2859506">
                  <a:extLst>
                    <a:ext uri="{9D8B030D-6E8A-4147-A177-3AD203B41FA5}">
                      <a16:colId xmlns:a16="http://schemas.microsoft.com/office/drawing/2014/main" xmlns="" val="736407060"/>
                    </a:ext>
                  </a:extLst>
                </a:gridCol>
              </a:tblGrid>
              <a:tr h="446562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ENG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FF0000"/>
                          </a:solidFill>
                        </a:rPr>
                        <a:t>ITA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2400" dirty="0">
                          <a:solidFill>
                            <a:schemeClr val="tx1"/>
                          </a:solidFill>
                        </a:rPr>
                        <a:t>DEU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1526857"/>
                  </a:ext>
                </a:extLst>
              </a:tr>
              <a:tr h="60894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 err="1"/>
                        <a:t>Could</a:t>
                      </a:r>
                      <a:r>
                        <a:rPr kumimoji="0" lang="it-IT" sz="1600" kern="1200" dirty="0"/>
                        <a:t> </a:t>
                      </a:r>
                      <a:r>
                        <a:rPr kumimoji="0" lang="it-IT" sz="1600" kern="1200" dirty="0" err="1"/>
                        <a:t>you</a:t>
                      </a:r>
                      <a:r>
                        <a:rPr kumimoji="0" lang="it-IT" sz="1600" kern="1200" dirty="0"/>
                        <a:t> </a:t>
                      </a:r>
                      <a:r>
                        <a:rPr kumimoji="0" lang="it-IT" sz="1600" kern="1200" dirty="0" err="1"/>
                        <a:t>sign</a:t>
                      </a:r>
                      <a:r>
                        <a:rPr kumimoji="0" lang="it-IT" sz="1600" kern="1200" dirty="0"/>
                        <a:t> </a:t>
                      </a:r>
                      <a:r>
                        <a:rPr kumimoji="0" lang="it-IT" sz="1600" kern="1200" dirty="0" err="1"/>
                        <a:t>here</a:t>
                      </a:r>
                      <a:r>
                        <a:rPr kumimoji="0" lang="it-IT" sz="1600" kern="1200" dirty="0"/>
                        <a:t>, </a:t>
                      </a:r>
                      <a:r>
                        <a:rPr kumimoji="0" lang="it-IT" sz="1600" kern="1200" dirty="0" err="1"/>
                        <a:t>please</a:t>
                      </a:r>
                      <a:r>
                        <a:rPr kumimoji="0" lang="it-IT" sz="1600" kern="12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Potreste firmare qui, per piacere?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Koennen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Sie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hier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unterschreiben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, bitte?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9064826"/>
                  </a:ext>
                </a:extLst>
              </a:tr>
              <a:tr h="3789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/>
                        <a:t>To go on </a:t>
                      </a:r>
                      <a:r>
                        <a:rPr kumimoji="0" lang="it-IT" sz="1600" kern="1200" dirty="0" err="1"/>
                        <a:t>excu</a:t>
                      </a:r>
                      <a:r>
                        <a:rPr kumimoji="0" lang="it-IT" sz="1600" kern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Andare in escursione.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Einen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Ausflug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machen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6824649"/>
                  </a:ext>
                </a:extLst>
              </a:tr>
              <a:tr h="3789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 err="1"/>
                        <a:t>Stairs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Scale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(die)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Treppen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9281254"/>
                  </a:ext>
                </a:extLst>
              </a:tr>
              <a:tr h="60894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/>
                        <a:t>To go down to deck 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Scendere al ponte 6.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Aufs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Deck 6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hinuntergehen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785321"/>
                  </a:ext>
                </a:extLst>
              </a:tr>
              <a:tr h="3789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/>
                        <a:t>Exit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Uscita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der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Ausgang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8198988"/>
                  </a:ext>
                </a:extLst>
              </a:tr>
              <a:tr h="87959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 err="1"/>
                        <a:t>You</a:t>
                      </a:r>
                      <a:r>
                        <a:rPr kumimoji="0" lang="it-IT" sz="1600" kern="1200" dirty="0"/>
                        <a:t> can </a:t>
                      </a:r>
                      <a:r>
                        <a:rPr kumimoji="0" lang="it-IT" sz="1600" kern="1200" dirty="0" err="1"/>
                        <a:t>leave</a:t>
                      </a:r>
                      <a:r>
                        <a:rPr kumimoji="0" lang="it-IT" sz="1600" kern="1200" dirty="0"/>
                        <a:t> the </a:t>
                      </a:r>
                      <a:r>
                        <a:rPr kumimoji="0" lang="it-IT" sz="1600" kern="1200" dirty="0" err="1"/>
                        <a:t>ship</a:t>
                      </a:r>
                      <a:r>
                        <a:rPr kumimoji="0" lang="it-IT" sz="1600" kern="1200" dirty="0"/>
                        <a:t> by </a:t>
                      </a:r>
                      <a:r>
                        <a:rPr kumimoji="0" lang="it-IT" sz="1600" kern="1200" dirty="0" err="1"/>
                        <a:t>going</a:t>
                      </a:r>
                      <a:r>
                        <a:rPr kumimoji="0" lang="it-IT" sz="1600" kern="1200" dirty="0"/>
                        <a:t> to the exit on deck 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Può lasciare la nave raggiungendo l'uscita al ponte 6.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u="none" strike="noStrike" noProof="0" dirty="0">
                          <a:solidFill>
                            <a:schemeClr val="tx1"/>
                          </a:solidFill>
                        </a:rPr>
                        <a:t>Alle </a:t>
                      </a:r>
                      <a:r>
                        <a:rPr lang="it-IT" sz="1600" u="none" strike="noStrike" noProof="0" dirty="0" err="1">
                          <a:solidFill>
                            <a:schemeClr val="tx1"/>
                          </a:solidFill>
                        </a:rPr>
                        <a:t>Gaeste</a:t>
                      </a:r>
                      <a:r>
                        <a:rPr lang="it-IT" sz="1600" u="none" strike="noStrike" noProof="0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it-IT" sz="1600" u="none" strike="noStrike" noProof="0" dirty="0" err="1">
                          <a:solidFill>
                            <a:schemeClr val="tx1"/>
                          </a:solidFill>
                        </a:rPr>
                        <a:t>mit</a:t>
                      </a:r>
                      <a:r>
                        <a:rPr lang="it-IT" sz="1600" u="none" strike="noStrike" noProof="0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it-IT" sz="1600" u="none" strike="noStrike" noProof="0" dirty="0" err="1">
                          <a:solidFill>
                            <a:schemeClr val="tx1"/>
                          </a:solidFill>
                        </a:rPr>
                        <a:t>Nummer</a:t>
                      </a:r>
                      <a:r>
                        <a:rPr lang="it-IT" sz="1600" u="none" strike="noStrike" noProof="0" dirty="0">
                          <a:solidFill>
                            <a:schemeClr val="tx1"/>
                          </a:solidFill>
                        </a:rPr>
                        <a:t> .../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Sie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koennen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vom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Deck 6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ausgehen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6688435"/>
                  </a:ext>
                </a:extLst>
              </a:tr>
              <a:tr h="3789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/>
                        <a:t>Passport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Passaporto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der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Reisepass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90850167"/>
                  </a:ext>
                </a:extLst>
              </a:tr>
              <a:tr h="3789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/>
                        <a:t>To 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Prenotare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Buchen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25702049"/>
                  </a:ext>
                </a:extLst>
              </a:tr>
              <a:tr h="66307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 err="1"/>
                        <a:t>Would</a:t>
                      </a:r>
                      <a:r>
                        <a:rPr kumimoji="0" lang="it-IT" sz="1600" kern="1200" dirty="0"/>
                        <a:t> </a:t>
                      </a:r>
                      <a:r>
                        <a:rPr kumimoji="0" lang="it-IT" sz="1600" kern="1200" dirty="0" err="1"/>
                        <a:t>you</a:t>
                      </a:r>
                      <a:r>
                        <a:rPr kumimoji="0" lang="it-IT" sz="1600" kern="1200" dirty="0"/>
                        <a:t> like to </a:t>
                      </a:r>
                      <a:r>
                        <a:rPr kumimoji="0" lang="it-IT" sz="1600" kern="1200" dirty="0" err="1"/>
                        <a:t>pay</a:t>
                      </a:r>
                      <a:r>
                        <a:rPr kumimoji="0" lang="it-IT" sz="1600" kern="1200" dirty="0"/>
                        <a:t> </a:t>
                      </a:r>
                      <a:r>
                        <a:rPr kumimoji="0" lang="it-IT" sz="1600" kern="1200" dirty="0" err="1"/>
                        <a:t>together</a:t>
                      </a:r>
                      <a:r>
                        <a:rPr kumimoji="0" lang="it-IT" sz="1600" kern="1200" dirty="0"/>
                        <a:t> or </a:t>
                      </a:r>
                      <a:r>
                        <a:rPr kumimoji="0" lang="it-IT" sz="1600" kern="1200" dirty="0" err="1"/>
                        <a:t>you</a:t>
                      </a:r>
                      <a:r>
                        <a:rPr kumimoji="0" lang="it-IT" sz="1600" kern="1200" dirty="0"/>
                        <a:t> go Dutch?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Vorreste pagare insieme o alla romana?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Moechten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Sie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zusammen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oder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getrennt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bezahlen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656384"/>
                  </a:ext>
                </a:extLst>
              </a:tr>
              <a:tr h="3789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 err="1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Unico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Einzig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1333235"/>
                  </a:ext>
                </a:extLst>
              </a:tr>
              <a:tr h="66307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 err="1"/>
                        <a:t>It</a:t>
                      </a:r>
                      <a:r>
                        <a:rPr kumimoji="0" lang="it-IT" sz="1600" kern="1200" dirty="0"/>
                        <a:t> takes 20 minutes to </a:t>
                      </a:r>
                      <a:r>
                        <a:rPr kumimoji="0" lang="it-IT" sz="1600" kern="1200" dirty="0" err="1"/>
                        <a:t>reach</a:t>
                      </a:r>
                      <a:r>
                        <a:rPr kumimoji="0" lang="it-IT" sz="1600" kern="1200" dirty="0"/>
                        <a:t> the center.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Ci vogliono 20 minuti per raggiungere il centro.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Das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Zentrum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ist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20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Minuten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weit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vom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Hafen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70960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5736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xmlns="" id="{905ED7A7-1AC5-41EA-AE07-5DD69B4CE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85373463"/>
              </p:ext>
            </p:extLst>
          </p:nvPr>
        </p:nvGraphicFramePr>
        <p:xfrm>
          <a:off x="0" y="14287"/>
          <a:ext cx="9158285" cy="678682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439271">
                  <a:extLst>
                    <a:ext uri="{9D8B030D-6E8A-4147-A177-3AD203B41FA5}">
                      <a16:colId xmlns:a16="http://schemas.microsoft.com/office/drawing/2014/main" xmlns="" val="790767112"/>
                    </a:ext>
                  </a:extLst>
                </a:gridCol>
                <a:gridCol w="2859507">
                  <a:extLst>
                    <a:ext uri="{9D8B030D-6E8A-4147-A177-3AD203B41FA5}">
                      <a16:colId xmlns:a16="http://schemas.microsoft.com/office/drawing/2014/main" xmlns="" val="771472303"/>
                    </a:ext>
                  </a:extLst>
                </a:gridCol>
                <a:gridCol w="2859507">
                  <a:extLst>
                    <a:ext uri="{9D8B030D-6E8A-4147-A177-3AD203B41FA5}">
                      <a16:colId xmlns:a16="http://schemas.microsoft.com/office/drawing/2014/main" xmlns="" val="2220217229"/>
                    </a:ext>
                  </a:extLst>
                </a:gridCol>
              </a:tblGrid>
              <a:tr h="4728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/>
                        <a:t>ENG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>
                          <a:solidFill>
                            <a:srgbClr val="FF0000"/>
                          </a:solidFill>
                        </a:rPr>
                        <a:t>ITA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2400" dirty="0">
                          <a:solidFill>
                            <a:schemeClr val="tx1"/>
                          </a:solidFill>
                        </a:rPr>
                        <a:t>DEU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1526857"/>
                  </a:ext>
                </a:extLst>
              </a:tr>
              <a:tr h="396202"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it-IT" sz="2000" kern="1200" dirty="0"/>
                        <a:t>Shop</a:t>
                      </a:r>
                      <a:endParaRPr kumimoji="0"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Negozio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</a:t>
                      </a:r>
                      <a:r>
                        <a:rPr lang="it-IT" dirty="0" err="1"/>
                        <a:t>das</a:t>
                      </a:r>
                      <a:r>
                        <a:rPr lang="it-IT" dirty="0"/>
                        <a:t>) </a:t>
                      </a:r>
                      <a:r>
                        <a:rPr lang="it-IT" dirty="0" err="1"/>
                        <a:t>Geschaft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9064826"/>
                  </a:ext>
                </a:extLst>
              </a:tr>
              <a:tr h="396202"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it-IT" sz="2000" kern="1200" dirty="0" err="1"/>
                        <a:t>Ship</a:t>
                      </a:r>
                      <a:endParaRPr kumimoji="0" lang="it-IT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Nave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</a:t>
                      </a:r>
                      <a:r>
                        <a:rPr lang="it-IT" dirty="0" err="1"/>
                        <a:t>das</a:t>
                      </a:r>
                      <a:r>
                        <a:rPr lang="it-IT" dirty="0"/>
                        <a:t>) Schiff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6824649"/>
                  </a:ext>
                </a:extLst>
              </a:tr>
              <a:tr h="396202"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it-IT" sz="2000" kern="1200" dirty="0" err="1"/>
                        <a:t>Sightseeing</a:t>
                      </a:r>
                      <a:r>
                        <a:rPr lang="it-IT" sz="2000" kern="1200" dirty="0"/>
                        <a:t>/panorama</a:t>
                      </a:r>
                      <a:endParaRPr kumimoji="0" lang="it-IT" sz="2000" kern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Punti panoramici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</a:t>
                      </a:r>
                      <a:r>
                        <a:rPr lang="it-IT" dirty="0" err="1"/>
                        <a:t>der</a:t>
                      </a:r>
                      <a:r>
                        <a:rPr lang="it-IT" dirty="0"/>
                        <a:t>) </a:t>
                      </a:r>
                      <a:r>
                        <a:rPr lang="it-IT" dirty="0" err="1"/>
                        <a:t>Aussichtpunkt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785321"/>
                  </a:ext>
                </a:extLst>
              </a:tr>
              <a:tr h="39620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it-IT" sz="2000" kern="1200" dirty="0"/>
                        <a:t>Meeting point</a:t>
                      </a:r>
                      <a:endParaRPr kumimoji="0" lang="it-IT" sz="2000" kern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Punto d'incontro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</a:t>
                      </a:r>
                      <a:r>
                        <a:rPr lang="it-IT" dirty="0" err="1"/>
                        <a:t>der</a:t>
                      </a:r>
                      <a:r>
                        <a:rPr lang="it-IT" dirty="0"/>
                        <a:t>) </a:t>
                      </a:r>
                      <a:r>
                        <a:rPr lang="it-IT" dirty="0" err="1"/>
                        <a:t>Treffpunkt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8198988"/>
                  </a:ext>
                </a:extLst>
              </a:tr>
              <a:tr h="396202"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it-IT" sz="2000" kern="1200" dirty="0"/>
                        <a:t>Tablet</a:t>
                      </a:r>
                      <a:endParaRPr kumimoji="0" lang="it-IT" sz="2000" kern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Pastiglia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(die) </a:t>
                      </a:r>
                      <a:r>
                        <a:rPr lang="it-IT" dirty="0" err="1"/>
                        <a:t>Tablette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6688435"/>
                  </a:ext>
                </a:extLst>
              </a:tr>
              <a:tr h="39620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it-IT" sz="2000" kern="1200" dirty="0" err="1"/>
                        <a:t>Seasick</a:t>
                      </a:r>
                      <a:endParaRPr kumimoji="0" lang="it-IT" sz="2000" kern="1200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Mal di mare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(die) </a:t>
                      </a:r>
                      <a:r>
                        <a:rPr lang="it-IT" dirty="0" err="1"/>
                        <a:t>Seekrankheit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90850167"/>
                  </a:ext>
                </a:extLst>
              </a:tr>
              <a:tr h="396202"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it-IT" sz="2000" kern="1200" dirty="0"/>
                        <a:t>To </a:t>
                      </a:r>
                      <a:r>
                        <a:rPr lang="it-IT" sz="2000" kern="1200" dirty="0" err="1"/>
                        <a:t>walk</a:t>
                      </a:r>
                      <a:endParaRPr kumimoji="0" lang="it-IT" sz="2000" kern="1200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Camminare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 err="1"/>
                        <a:t>Laufen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25702049"/>
                  </a:ext>
                </a:extLst>
              </a:tr>
              <a:tr h="65181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it-IT" sz="2000" kern="1200" dirty="0"/>
                        <a:t>Credit card </a:t>
                      </a:r>
                      <a:r>
                        <a:rPr lang="it-IT" sz="2000" kern="1200" dirty="0" err="1"/>
                        <a:t>receipt</a:t>
                      </a:r>
                      <a:endParaRPr kumimoji="0" lang="it-IT" sz="2000" kern="1200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Ricevuta della carta di credito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</a:t>
                      </a:r>
                      <a:r>
                        <a:rPr lang="it-IT" dirty="0" err="1"/>
                        <a:t>der</a:t>
                      </a:r>
                      <a:r>
                        <a:rPr lang="it-IT" dirty="0"/>
                        <a:t>) </a:t>
                      </a:r>
                      <a:r>
                        <a:rPr lang="it-IT" u="none" strike="noStrike" noProof="0" dirty="0" err="1"/>
                        <a:t>Kreditkartenbeleg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656384"/>
                  </a:ext>
                </a:extLst>
              </a:tr>
              <a:tr h="65181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it-IT" sz="2000" kern="1200" dirty="0"/>
                        <a:t>Credit card </a:t>
                      </a:r>
                      <a:r>
                        <a:rPr lang="it-IT" sz="2000" kern="1200" dirty="0" err="1"/>
                        <a:t>transactions</a:t>
                      </a:r>
                      <a:endParaRPr kumimoji="0" lang="it-IT" sz="2000" kern="1200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Movimenti della carta di credito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(die) </a:t>
                      </a:r>
                      <a:r>
                        <a:rPr lang="it-IT" u="none" strike="noStrike" noProof="0" dirty="0" err="1"/>
                        <a:t>Kreditkartenabrechungen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1333235"/>
                  </a:ext>
                </a:extLst>
              </a:tr>
              <a:tr h="93299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it-IT" sz="2000" kern="1200" dirty="0"/>
                        <a:t>Credit card </a:t>
                      </a:r>
                      <a:r>
                        <a:rPr lang="it-IT" sz="2000" kern="1200" dirty="0" err="1"/>
                        <a:t>records</a:t>
                      </a:r>
                      <a:endParaRPr kumimoji="0" lang="it-IT" sz="2000" kern="1200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Dati della carta di credito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(die) </a:t>
                      </a:r>
                      <a:r>
                        <a:rPr lang="it-IT" dirty="0" err="1"/>
                        <a:t>Kreditkarteninformationen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4826805"/>
                  </a:ext>
                </a:extLst>
              </a:tr>
              <a:tr h="65181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it-IT" sz="2000" kern="1200" dirty="0"/>
                        <a:t>To </a:t>
                      </a:r>
                      <a:r>
                        <a:rPr lang="it-IT" sz="2000" kern="1200" dirty="0" err="1"/>
                        <a:t>register</a:t>
                      </a:r>
                      <a:r>
                        <a:rPr lang="it-IT" sz="2000" kern="1200" dirty="0"/>
                        <a:t> the credit card</a:t>
                      </a:r>
                      <a:endParaRPr kumimoji="0" lang="it-IT" sz="2000" kern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Registrare la carta di credito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Die </a:t>
                      </a:r>
                      <a:r>
                        <a:rPr lang="it-IT" dirty="0" err="1"/>
                        <a:t>Kreditkarte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hinterlegen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70960373"/>
                  </a:ext>
                </a:extLst>
              </a:tr>
              <a:tr h="651817">
                <a:tc>
                  <a:txBody>
                    <a:bodyPr/>
                    <a:lstStyle/>
                    <a:p>
                      <a:pPr marL="0" lvl="0" algn="l" rtl="0">
                        <a:buNone/>
                      </a:pPr>
                      <a:r>
                        <a:rPr lang="it-IT" sz="2000" kern="1200" dirty="0"/>
                        <a:t>Statement of account</a:t>
                      </a:r>
                      <a:endParaRPr kumimoji="0"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Estratto conto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dirty="0"/>
                        <a:t>(</a:t>
                      </a:r>
                      <a:r>
                        <a:rPr lang="it-IT" dirty="0" err="1"/>
                        <a:t>der</a:t>
                      </a:r>
                      <a:r>
                        <a:rPr lang="it-IT" dirty="0"/>
                        <a:t>) </a:t>
                      </a:r>
                      <a:r>
                        <a:rPr lang="it-IT" dirty="0" err="1"/>
                        <a:t>Auszug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2974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620077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05318321"/>
              </p:ext>
            </p:extLst>
          </p:nvPr>
        </p:nvGraphicFramePr>
        <p:xfrm>
          <a:off x="0" y="0"/>
          <a:ext cx="9186996" cy="72924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9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44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657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618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0354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ENG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DEU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9269">
                <a:tc rowSpan="15">
                  <a:txBody>
                    <a:bodyPr/>
                    <a:lstStyle/>
                    <a:p>
                      <a:r>
                        <a:rPr lang="it-IT" sz="1600" b="1" dirty="0">
                          <a:solidFill>
                            <a:srgbClr val="FF0000"/>
                          </a:solidFill>
                        </a:rPr>
                        <a:t>Contabilità</a:t>
                      </a:r>
                    </a:p>
                    <a:p>
                      <a:r>
                        <a:rPr lang="it-IT" sz="1600" b="1" dirty="0">
                          <a:solidFill>
                            <a:srgbClr val="0070C0"/>
                          </a:solidFill>
                        </a:rPr>
                        <a:t>ENG</a:t>
                      </a:r>
                      <a:r>
                        <a:rPr lang="it-IT" sz="1600" b="1" baseline="0" dirty="0">
                          <a:solidFill>
                            <a:srgbClr val="0070C0"/>
                          </a:solidFill>
                        </a:rPr>
                        <a:t> = book-keeping/</a:t>
                      </a:r>
                    </a:p>
                    <a:p>
                      <a:r>
                        <a:rPr lang="it-IT" sz="1600" b="1" baseline="0" dirty="0">
                          <a:solidFill>
                            <a:srgbClr val="0070C0"/>
                          </a:solidFill>
                        </a:rPr>
                        <a:t>accounting</a:t>
                      </a:r>
                      <a:endParaRPr lang="it-IT" sz="1600" b="1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it-IT" sz="1600" b="1" dirty="0"/>
                        <a:t>DEU</a:t>
                      </a:r>
                      <a:r>
                        <a:rPr lang="it-IT" sz="1600" b="1" baseline="0" dirty="0"/>
                        <a:t> = </a:t>
                      </a:r>
                      <a:r>
                        <a:rPr lang="it-IT" sz="1600" b="1" dirty="0" err="1"/>
                        <a:t>Buchführung</a:t>
                      </a:r>
                      <a:r>
                        <a:rPr lang="it-IT" sz="1600" b="1" dirty="0"/>
                        <a:t>/</a:t>
                      </a:r>
                      <a:r>
                        <a:rPr lang="it-IT" sz="1600" b="1" dirty="0" err="1"/>
                        <a:t>Buchhaltung</a:t>
                      </a:r>
                      <a:endParaRPr lang="it-IT" sz="1600" b="1" dirty="0"/>
                    </a:p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Contratto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Agreement/Contract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(Hotel)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Vertrag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Parti contraenti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Contractor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Vertragspartner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Oggetto</a:t>
                      </a:r>
                      <a:r>
                        <a:rPr lang="it-IT" sz="1600" baseline="0" dirty="0">
                          <a:solidFill>
                            <a:srgbClr val="FF0000"/>
                          </a:solidFill>
                        </a:rPr>
                        <a:t> del contratto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Object of the contract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Vertragsobjekt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Stop alle vendite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Stop sale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Stop Sale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Overbooking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Overbooking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Überbuchen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22878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Tariffe RACK (al pubblico)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RACK </a:t>
                      </a:r>
                      <a:r>
                        <a:rPr kumimoji="0" lang="it-IT" sz="160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rates</a:t>
                      </a:r>
                      <a:endParaRPr kumimoji="0" lang="it-IT" sz="160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/>
                        <a:t>RACK-</a:t>
                      </a:r>
                      <a:r>
                        <a:rPr lang="it-IT" sz="1600" dirty="0" err="1"/>
                        <a:t>Raten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2287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Tariffe</a:t>
                      </a:r>
                      <a:r>
                        <a:rPr lang="it-IT" sz="1600" baseline="0" dirty="0">
                          <a:solidFill>
                            <a:srgbClr val="FF0000"/>
                          </a:solidFill>
                        </a:rPr>
                        <a:t> FIT (confidenziali)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FIT </a:t>
                      </a:r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rates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FIT-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Raten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Prezzo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Price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Grund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Preis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Fatturazione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Invoice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Verrechnung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Pagamento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Payment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Bezahlung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Pagamento anticipato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Prepayment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Vorauszahlung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Conto bancario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Bank account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Bankkonto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Carta di credito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Credit card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Kreditkarte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(in)</a:t>
                      </a:r>
                      <a:r>
                        <a:rPr lang="it-IT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Acconto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as</a:t>
                      </a: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 a)</a:t>
                      </a:r>
                      <a:r>
                        <a:rPr lang="it-IT" sz="1600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Deposit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als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Anzahlung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19269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Debito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Debt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Schuld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16053779"/>
              </p:ext>
            </p:extLst>
          </p:nvPr>
        </p:nvGraphicFramePr>
        <p:xfrm>
          <a:off x="-1" y="-1"/>
          <a:ext cx="9144001" cy="7116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5847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ENG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DEU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8748">
                <a:tc rowSpan="13">
                  <a:txBody>
                    <a:bodyPr/>
                    <a:lstStyle/>
                    <a:p>
                      <a:r>
                        <a:rPr lang="it-IT" sz="1800" b="1" dirty="0">
                          <a:solidFill>
                            <a:srgbClr val="FF0000"/>
                          </a:solidFill>
                        </a:rPr>
                        <a:t>Prenotazioni/</a:t>
                      </a:r>
                    </a:p>
                    <a:p>
                      <a:r>
                        <a:rPr lang="it-IT" sz="1800" b="1" dirty="0">
                          <a:solidFill>
                            <a:srgbClr val="FF0000"/>
                          </a:solidFill>
                        </a:rPr>
                        <a:t>Sconti/</a:t>
                      </a:r>
                    </a:p>
                    <a:p>
                      <a:r>
                        <a:rPr lang="it-IT" sz="1800" b="1" dirty="0">
                          <a:solidFill>
                            <a:srgbClr val="FF0000"/>
                          </a:solidFill>
                        </a:rPr>
                        <a:t>Sovrapprezzi</a:t>
                      </a:r>
                    </a:p>
                    <a:p>
                      <a:r>
                        <a:rPr lang="it-IT" sz="1800" b="1" dirty="0">
                          <a:solidFill>
                            <a:srgbClr val="0070C0"/>
                          </a:solidFill>
                        </a:rPr>
                        <a:t>ENG</a:t>
                      </a:r>
                      <a:r>
                        <a:rPr lang="it-IT" sz="1800" b="1" baseline="0" dirty="0">
                          <a:solidFill>
                            <a:srgbClr val="0070C0"/>
                          </a:solidFill>
                        </a:rPr>
                        <a:t> = </a:t>
                      </a:r>
                      <a:r>
                        <a:rPr lang="it-IT" sz="1800" b="1" baseline="0" dirty="0" err="1">
                          <a:solidFill>
                            <a:srgbClr val="0070C0"/>
                          </a:solidFill>
                        </a:rPr>
                        <a:t>reservations</a:t>
                      </a:r>
                      <a:r>
                        <a:rPr lang="it-IT" sz="1800" b="1" baseline="0" dirty="0">
                          <a:solidFill>
                            <a:srgbClr val="0070C0"/>
                          </a:solidFill>
                        </a:rPr>
                        <a:t>/</a:t>
                      </a:r>
                    </a:p>
                    <a:p>
                      <a:r>
                        <a:rPr lang="it-IT" sz="1800" b="1" baseline="0" dirty="0">
                          <a:solidFill>
                            <a:srgbClr val="0070C0"/>
                          </a:solidFill>
                        </a:rPr>
                        <a:t>discounts/</a:t>
                      </a:r>
                    </a:p>
                    <a:p>
                      <a:r>
                        <a:rPr lang="it-IT" sz="1800" b="1" baseline="0" dirty="0" err="1">
                          <a:solidFill>
                            <a:srgbClr val="0070C0"/>
                          </a:solidFill>
                        </a:rPr>
                        <a:t>sucharges</a:t>
                      </a:r>
                      <a:endParaRPr lang="it-IT" sz="1800" b="1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it-IT" sz="1800" b="1" dirty="0"/>
                        <a:t>DEU</a:t>
                      </a:r>
                      <a:r>
                        <a:rPr lang="it-IT" sz="1800" b="1" baseline="0" dirty="0"/>
                        <a:t> = </a:t>
                      </a:r>
                      <a:r>
                        <a:rPr lang="it-IT" sz="1800" b="1" dirty="0" err="1"/>
                        <a:t>Buchungen</a:t>
                      </a:r>
                      <a:r>
                        <a:rPr lang="it-IT" sz="1800" b="1" dirty="0"/>
                        <a:t>/</a:t>
                      </a:r>
                    </a:p>
                    <a:p>
                      <a:r>
                        <a:rPr lang="it-IT" sz="1800" b="1" dirty="0" err="1"/>
                        <a:t>Rabatte</a:t>
                      </a:r>
                      <a:r>
                        <a:rPr lang="it-IT" sz="1800" b="1" dirty="0"/>
                        <a:t>/</a:t>
                      </a:r>
                    </a:p>
                    <a:p>
                      <a:r>
                        <a:rPr lang="it-IT" sz="1800" b="1" dirty="0" err="1"/>
                        <a:t>Aufpreise</a:t>
                      </a:r>
                      <a:endParaRPr lang="it-IT" sz="1800" b="1" dirty="0"/>
                    </a:p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Prenotazione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Booking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Buchung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6195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(Da)</a:t>
                      </a:r>
                      <a:r>
                        <a:rPr lang="it-IT" sz="1600" baseline="0" dirty="0">
                          <a:solidFill>
                            <a:srgbClr val="FF0000"/>
                          </a:solidFill>
                        </a:rPr>
                        <a:t> co</a:t>
                      </a: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ntingente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Allotment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aus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Kontingent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/Allotment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8748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Su richiesta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On </a:t>
                      </a:r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request</a:t>
                      </a: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 (RQ)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Auf</a:t>
                      </a:r>
                      <a:r>
                        <a:rPr lang="it-IT" sz="1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aseline="0" dirty="0" err="1">
                          <a:solidFill>
                            <a:schemeClr val="tx1"/>
                          </a:solidFill>
                        </a:rPr>
                        <a:t>Anfrage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6195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Prenotazione anticipata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Early booking</a:t>
                      </a:r>
                      <a:r>
                        <a:rPr lang="it-IT" sz="1600" baseline="0" dirty="0">
                          <a:solidFill>
                            <a:srgbClr val="0070C0"/>
                          </a:solidFill>
                        </a:rPr>
                        <a:t> (EB)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Vorbestellung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600" baseline="0" dirty="0">
                          <a:solidFill>
                            <a:schemeClr val="tx1"/>
                          </a:solidFill>
                        </a:rPr>
                        <a:t>(the English </a:t>
                      </a:r>
                      <a:r>
                        <a:rPr lang="it-IT" sz="1600" baseline="0" dirty="0" err="1">
                          <a:solidFill>
                            <a:schemeClr val="tx1"/>
                          </a:solidFill>
                        </a:rPr>
                        <a:t>acronym</a:t>
                      </a:r>
                      <a:r>
                        <a:rPr lang="it-IT" sz="1600" baseline="0" dirty="0">
                          <a:solidFill>
                            <a:schemeClr val="tx1"/>
                          </a:solidFill>
                        </a:rPr>
                        <a:t> EB </a:t>
                      </a:r>
                      <a:r>
                        <a:rPr lang="it-IT" sz="1600" baseline="0" dirty="0" err="1">
                          <a:solidFill>
                            <a:schemeClr val="tx1"/>
                          </a:solidFill>
                        </a:rPr>
                        <a:t>is</a:t>
                      </a:r>
                      <a:r>
                        <a:rPr lang="it-IT" sz="1600" baseline="0" dirty="0">
                          <a:solidFill>
                            <a:schemeClr val="tx1"/>
                          </a:solidFill>
                        </a:rPr>
                        <a:t> more </a:t>
                      </a:r>
                      <a:r>
                        <a:rPr lang="it-IT" sz="1600" baseline="0" dirty="0" err="1">
                          <a:solidFill>
                            <a:schemeClr val="tx1"/>
                          </a:solidFill>
                        </a:rPr>
                        <a:t>used</a:t>
                      </a:r>
                      <a:r>
                        <a:rPr lang="it-IT" sz="16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874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Periodo di soggiorno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Length of stay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Aufenthaltzeitraum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619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Periodo di prenotazione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Reservation</a:t>
                      </a: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period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Buchungszeitraum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6195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Sconto variabile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Rolling booking offset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Rolling booking offset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96195">
                <a:tc vMerge="1"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Sconto (su)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Discount (on)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Rabatt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Ermäßigung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auf</a:t>
                      </a: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)/</a:t>
                      </a:r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Abschlag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8748">
                <a:tc vMerge="1"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Sconto a prezzo fisso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Fixed</a:t>
                      </a: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-price</a:t>
                      </a:r>
                      <a:r>
                        <a:rPr lang="it-IT" sz="1600" baseline="0" dirty="0">
                          <a:solidFill>
                            <a:srgbClr val="0070C0"/>
                          </a:solidFill>
                        </a:rPr>
                        <a:t> discount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Fixpreis</a:t>
                      </a:r>
                      <a:endParaRPr lang="it-IT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96195">
                <a:tc vMerge="1"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Sconto in percentuale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Percentage</a:t>
                      </a:r>
                      <a:r>
                        <a:rPr lang="it-IT" sz="1600" baseline="0" dirty="0">
                          <a:solidFill>
                            <a:srgbClr val="0070C0"/>
                          </a:solidFill>
                        </a:rPr>
                        <a:t> discount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Prozentuale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Ermäßigung</a:t>
                      </a:r>
                      <a:endParaRPr lang="it-IT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111091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Supplemento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Extra</a:t>
                      </a:r>
                      <a:r>
                        <a:rPr lang="it-IT" sz="1600" baseline="0" dirty="0">
                          <a:solidFill>
                            <a:srgbClr val="0070C0"/>
                          </a:solidFill>
                        </a:rPr>
                        <a:t> fare/surcharge/</a:t>
                      </a:r>
                    </a:p>
                    <a:p>
                      <a:pPr>
                        <a:buNone/>
                      </a:pPr>
                      <a:r>
                        <a:rPr lang="it-IT" sz="1600" baseline="0" dirty="0" err="1">
                          <a:solidFill>
                            <a:srgbClr val="0070C0"/>
                          </a:solidFill>
                        </a:rPr>
                        <a:t>supplementary</a:t>
                      </a:r>
                      <a:r>
                        <a:rPr lang="it-IT" sz="1600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it-IT" sz="1600" baseline="0" dirty="0" err="1">
                          <a:solidFill>
                            <a:srgbClr val="0070C0"/>
                          </a:solidFill>
                        </a:rPr>
                        <a:t>charge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Zuschlag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8748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Sovrapprezzo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Extra </a:t>
                      </a:r>
                      <a:r>
                        <a:rPr lang="it-IT" sz="1600" dirty="0" err="1">
                          <a:solidFill>
                            <a:srgbClr val="0070C0"/>
                          </a:solidFill>
                        </a:rPr>
                        <a:t>charge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Aufschlag</a:t>
                      </a:r>
                      <a:endParaRPr lang="it-IT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8748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Riduzione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Reduction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>
                          <a:solidFill>
                            <a:schemeClr val="tx1"/>
                          </a:solidFill>
                        </a:rPr>
                        <a:t>Reduzierung</a:t>
                      </a:r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24217661"/>
              </p:ext>
            </p:extLst>
          </p:nvPr>
        </p:nvGraphicFramePr>
        <p:xfrm>
          <a:off x="-1" y="3"/>
          <a:ext cx="9144001" cy="6938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537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502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623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ENG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DEU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6352">
                <a:tc rowSpan="6">
                  <a:txBody>
                    <a:bodyPr/>
                    <a:lstStyle/>
                    <a:p>
                      <a:r>
                        <a:rPr lang="it-IT" b="1" dirty="0">
                          <a:solidFill>
                            <a:srgbClr val="FF0000"/>
                          </a:solidFill>
                        </a:rPr>
                        <a:t>Sconti/</a:t>
                      </a:r>
                    </a:p>
                    <a:p>
                      <a:r>
                        <a:rPr lang="it-IT" b="1" dirty="0">
                          <a:solidFill>
                            <a:srgbClr val="FF0000"/>
                          </a:solidFill>
                        </a:rPr>
                        <a:t>Cancellazioni/</a:t>
                      </a:r>
                    </a:p>
                    <a:p>
                      <a:r>
                        <a:rPr lang="it-IT" b="1" dirty="0">
                          <a:solidFill>
                            <a:srgbClr val="FF0000"/>
                          </a:solidFill>
                        </a:rPr>
                        <a:t>Politic</a:t>
                      </a:r>
                      <a:r>
                        <a:rPr lang="it-IT" b="1" baseline="0" dirty="0">
                          <a:solidFill>
                            <a:srgbClr val="FF0000"/>
                          </a:solidFill>
                        </a:rPr>
                        <a:t>a di cancellazione</a:t>
                      </a:r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Sconto per prenotazione</a:t>
                      </a:r>
                      <a:r>
                        <a:rPr lang="it-IT" sz="1700" baseline="0" dirty="0">
                          <a:solidFill>
                            <a:srgbClr val="FF0000"/>
                          </a:solidFill>
                        </a:rPr>
                        <a:t> anticipata</a:t>
                      </a:r>
                      <a:endParaRPr lang="it-IT" sz="17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Early booking discount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Frühbucherrabatt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6352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Sconto per soggiorni</a:t>
                      </a:r>
                      <a:r>
                        <a:rPr lang="it-IT" sz="1700" baseline="0" dirty="0">
                          <a:solidFill>
                            <a:srgbClr val="FF0000"/>
                          </a:solidFill>
                        </a:rPr>
                        <a:t> lunghi</a:t>
                      </a:r>
                      <a:endParaRPr lang="it-IT" sz="17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it-IT" sz="1700" b="0" i="0" u="none" strike="noStrike" noProof="0" dirty="0">
                          <a:solidFill>
                            <a:srgbClr val="0070C0"/>
                          </a:solidFill>
                          <a:latin typeface="Constantia"/>
                        </a:rPr>
                        <a:t>Discount for long </a:t>
                      </a:r>
                      <a:r>
                        <a:rPr lang="it-IT" sz="1700" b="0" i="0" u="none" strike="noStrike" noProof="0" dirty="0" err="1">
                          <a:solidFill>
                            <a:srgbClr val="0070C0"/>
                          </a:solidFill>
                          <a:latin typeface="Constantia"/>
                        </a:rPr>
                        <a:t>stays</a:t>
                      </a:r>
                      <a:endParaRPr lang="it-IT" sz="17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it-IT" sz="1700" b="0" i="0" u="none" strike="noStrike" noProof="0" dirty="0" err="1">
                          <a:solidFill>
                            <a:srgbClr val="000000"/>
                          </a:solidFill>
                          <a:latin typeface="Constantia"/>
                        </a:rPr>
                        <a:t>Rabatt</a:t>
                      </a:r>
                      <a:r>
                        <a:rPr lang="it-IT" sz="1700" b="0" i="0" u="none" strike="noStrike" noProof="0" dirty="0">
                          <a:solidFill>
                            <a:srgbClr val="000000"/>
                          </a:solidFill>
                          <a:latin typeface="Constantia"/>
                        </a:rPr>
                        <a:t> </a:t>
                      </a:r>
                      <a:r>
                        <a:rPr lang="it-IT" sz="1700" b="0" i="0" u="none" strike="noStrike" noProof="0" dirty="0" err="1">
                          <a:solidFill>
                            <a:srgbClr val="000000"/>
                          </a:solidFill>
                          <a:latin typeface="Constantia"/>
                        </a:rPr>
                        <a:t>für</a:t>
                      </a:r>
                      <a:r>
                        <a:rPr lang="it-IT" sz="1700" b="0" i="0" u="none" strike="noStrike" noProof="0" dirty="0">
                          <a:solidFill>
                            <a:srgbClr val="000000"/>
                          </a:solidFill>
                          <a:latin typeface="Constantia"/>
                        </a:rPr>
                        <a:t> </a:t>
                      </a:r>
                      <a:r>
                        <a:rPr lang="it-IT" sz="1700" b="0" i="0" u="none" strike="noStrike" noProof="0" dirty="0" err="1">
                          <a:solidFill>
                            <a:srgbClr val="000000"/>
                          </a:solidFill>
                          <a:latin typeface="Constantia"/>
                        </a:rPr>
                        <a:t>längere</a:t>
                      </a:r>
                      <a:r>
                        <a:rPr lang="it-IT" sz="1700" b="0" i="0" u="none" strike="noStrike" noProof="0" dirty="0">
                          <a:solidFill>
                            <a:srgbClr val="000000"/>
                          </a:solidFill>
                          <a:latin typeface="Constantia"/>
                        </a:rPr>
                        <a:t> </a:t>
                      </a:r>
                      <a:r>
                        <a:rPr lang="it-IT" sz="1700" b="0" i="0" u="none" strike="noStrike" noProof="0" dirty="0" err="1">
                          <a:solidFill>
                            <a:srgbClr val="000000"/>
                          </a:solidFill>
                          <a:latin typeface="Constantia"/>
                        </a:rPr>
                        <a:t>Aufenthalte</a:t>
                      </a:r>
                      <a:endParaRPr lang="it-IT" sz="1700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6352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Cancellazione/</a:t>
                      </a:r>
                    </a:p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Storno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rgbClr val="0070C0"/>
                          </a:solidFill>
                        </a:rPr>
                        <a:t>Cancellation</a:t>
                      </a:r>
                      <a:endParaRPr lang="it-IT" sz="17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Stornierung</a:t>
                      </a:r>
                      <a:r>
                        <a:rPr lang="it-IT" sz="1700" dirty="0">
                          <a:solidFill>
                            <a:schemeClr val="tx1"/>
                          </a:solidFill>
                        </a:rPr>
                        <a:t>/Storno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9468">
                <a:tc vMerge="1"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Politica</a:t>
                      </a:r>
                      <a:r>
                        <a:rPr lang="it-IT" sz="1700" baseline="0" dirty="0">
                          <a:solidFill>
                            <a:srgbClr val="FF0000"/>
                          </a:solidFill>
                        </a:rPr>
                        <a:t> di cancellazione</a:t>
                      </a:r>
                      <a:endParaRPr lang="it-IT" sz="17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rgbClr val="0070C0"/>
                          </a:solidFill>
                        </a:rPr>
                        <a:t>Cancellation</a:t>
                      </a:r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 policy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Stornobedingungen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623">
                <a:tc vMerge="1"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Mancato arrivo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No-show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chemeClr val="tx1"/>
                          </a:solidFill>
                        </a:rPr>
                        <a:t>No-Show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623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Penale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Penalty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Stornogebühren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623">
                <a:tc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Tassa di soggiorno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City tax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it-IT" sz="1700" b="0" i="0" u="none" strike="noStrike" noProof="0" dirty="0" err="1">
                          <a:solidFill>
                            <a:srgbClr val="000000"/>
                          </a:solidFill>
                          <a:latin typeface="Constantia"/>
                        </a:rPr>
                        <a:t>Kurtaxe</a:t>
                      </a:r>
                      <a:endParaRPr lang="it-IT" sz="1700" dirty="0" err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623">
                <a:tc rowSpan="8">
                  <a:txBody>
                    <a:bodyPr/>
                    <a:lstStyle/>
                    <a:p>
                      <a:r>
                        <a:rPr lang="it-IT" b="1" dirty="0">
                          <a:solidFill>
                            <a:srgbClr val="FF0000"/>
                          </a:solidFill>
                        </a:rPr>
                        <a:t>Partenze</a:t>
                      </a:r>
                      <a:r>
                        <a:rPr lang="it-IT" b="1" baseline="0" dirty="0">
                          <a:solidFill>
                            <a:srgbClr val="FF0000"/>
                          </a:solidFill>
                        </a:rPr>
                        <a:t>/</a:t>
                      </a:r>
                    </a:p>
                    <a:p>
                      <a:r>
                        <a:rPr lang="it-IT" b="1" baseline="0" dirty="0">
                          <a:solidFill>
                            <a:srgbClr val="FF0000"/>
                          </a:solidFill>
                        </a:rPr>
                        <a:t>Arrivi</a:t>
                      </a:r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Soggiorno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Stay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Aufenthalt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623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Soggiorno minimo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Minimum stay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Mindestaufenthalt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6623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Soggiorno</a:t>
                      </a:r>
                      <a:r>
                        <a:rPr lang="it-IT" sz="1700" baseline="0" dirty="0">
                          <a:solidFill>
                            <a:srgbClr val="FF0000"/>
                          </a:solidFill>
                        </a:rPr>
                        <a:t> massimo</a:t>
                      </a:r>
                      <a:endParaRPr lang="it-IT" sz="17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err="1">
                          <a:solidFill>
                            <a:srgbClr val="0070C0"/>
                          </a:solidFill>
                        </a:rPr>
                        <a:t>Maximum</a:t>
                      </a:r>
                      <a:r>
                        <a:rPr lang="it-IT" sz="1700">
                          <a:solidFill>
                            <a:srgbClr val="0070C0"/>
                          </a:solidFill>
                        </a:rPr>
                        <a:t> sta</a:t>
                      </a:r>
                      <a:r>
                        <a:rPr lang="it-IT" sz="1700" baseline="0">
                          <a:solidFill>
                            <a:srgbClr val="0070C0"/>
                          </a:solidFill>
                        </a:rPr>
                        <a:t>y</a:t>
                      </a:r>
                      <a:endParaRPr lang="it-IT" sz="170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Maximaler</a:t>
                      </a:r>
                      <a:r>
                        <a:rPr lang="it-IT" sz="17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700" baseline="0" dirty="0" err="1">
                          <a:solidFill>
                            <a:schemeClr val="tx1"/>
                          </a:solidFill>
                        </a:rPr>
                        <a:t>Aufenthalt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6623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Arrivo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rgbClr val="0070C0"/>
                          </a:solidFill>
                        </a:rPr>
                        <a:t>Arrival</a:t>
                      </a:r>
                      <a:endParaRPr lang="it-IT" sz="17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Anreise</a:t>
                      </a:r>
                      <a:r>
                        <a:rPr lang="it-IT" sz="17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Ankunft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662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Partenza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rgbClr val="0070C0"/>
                          </a:solidFill>
                        </a:rPr>
                        <a:t>Departure</a:t>
                      </a:r>
                      <a:endParaRPr lang="it-IT" sz="17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Abreise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96623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Fare il check-in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Check-in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Sich</a:t>
                      </a:r>
                      <a:r>
                        <a:rPr lang="it-IT" sz="17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anmelden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96623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Fare il check-out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Check-out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Sich</a:t>
                      </a:r>
                      <a:r>
                        <a:rPr lang="it-IT" sz="17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700" dirty="0" err="1">
                          <a:solidFill>
                            <a:schemeClr val="tx1"/>
                          </a:solidFill>
                        </a:rPr>
                        <a:t>abmelden</a:t>
                      </a:r>
                      <a:endParaRPr lang="it-IT" sz="1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96623">
                <a:tc vMerge="1">
                  <a:txBody>
                    <a:bodyPr/>
                    <a:lstStyle/>
                    <a:p>
                      <a:endParaRPr lang="it-IT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700" dirty="0">
                          <a:solidFill>
                            <a:srgbClr val="FF0000"/>
                          </a:solidFill>
                        </a:rPr>
                        <a:t>Scadenza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dirty="0">
                          <a:solidFill>
                            <a:srgbClr val="0070C0"/>
                          </a:solidFill>
                        </a:rPr>
                        <a:t>Release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dirty="0">
                          <a:solidFill>
                            <a:schemeClr val="tx1"/>
                          </a:solidFill>
                        </a:rPr>
                        <a:t>Release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45720182"/>
              </p:ext>
            </p:extLst>
          </p:nvPr>
        </p:nvGraphicFramePr>
        <p:xfrm>
          <a:off x="0" y="-2"/>
          <a:ext cx="9144000" cy="6858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79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438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37675">
                <a:tc>
                  <a:txBody>
                    <a:bodyPr/>
                    <a:lstStyle/>
                    <a:p>
                      <a:pPr algn="ctr"/>
                      <a:endParaRPr lang="it-IT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>
                          <a:solidFill>
                            <a:srgbClr val="FF0000"/>
                          </a:solidFill>
                        </a:rPr>
                        <a:t>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/>
                        <a:t>ENG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>
                          <a:solidFill>
                            <a:schemeClr val="tx1"/>
                          </a:solidFill>
                        </a:rPr>
                        <a:t>DEU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0635">
                <a:tc rowSpan="3">
                  <a:txBody>
                    <a:bodyPr/>
                    <a:lstStyle/>
                    <a:p>
                      <a:r>
                        <a:rPr lang="it-IT" b="1" dirty="0">
                          <a:solidFill>
                            <a:srgbClr val="FF0000"/>
                          </a:solidFill>
                        </a:rPr>
                        <a:t>Trattamento</a:t>
                      </a:r>
                    </a:p>
                    <a:p>
                      <a:r>
                        <a:rPr lang="it-IT" b="1" dirty="0">
                          <a:solidFill>
                            <a:srgbClr val="0070C0"/>
                          </a:solidFill>
                        </a:rPr>
                        <a:t>ENG</a:t>
                      </a:r>
                      <a:r>
                        <a:rPr lang="it-IT" b="1" baseline="0" dirty="0">
                          <a:solidFill>
                            <a:srgbClr val="0070C0"/>
                          </a:solidFill>
                        </a:rPr>
                        <a:t> = t</a:t>
                      </a:r>
                      <a:r>
                        <a:rPr lang="it-IT" b="1" dirty="0">
                          <a:solidFill>
                            <a:srgbClr val="0070C0"/>
                          </a:solidFill>
                        </a:rPr>
                        <a:t>reatment</a:t>
                      </a:r>
                    </a:p>
                    <a:p>
                      <a:r>
                        <a:rPr lang="it-IT" b="1" dirty="0"/>
                        <a:t>DEU</a:t>
                      </a:r>
                      <a:r>
                        <a:rPr lang="it-IT" b="1" baseline="0" dirty="0"/>
                        <a:t> = </a:t>
                      </a:r>
                      <a:r>
                        <a:rPr lang="it-IT" b="1" dirty="0" err="1"/>
                        <a:t>Verpflegung</a:t>
                      </a:r>
                      <a:endParaRPr lang="it-IT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FF0000"/>
                          </a:solidFill>
                        </a:rPr>
                        <a:t>Camera</a:t>
                      </a:r>
                      <a:r>
                        <a:rPr lang="it-IT" sz="1800" baseline="0" dirty="0">
                          <a:solidFill>
                            <a:srgbClr val="FF0000"/>
                          </a:solidFill>
                        </a:rPr>
                        <a:t> e colazione</a:t>
                      </a:r>
                      <a:endParaRPr lang="it-IT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>
                          <a:solidFill>
                            <a:srgbClr val="0070C0"/>
                          </a:solidFill>
                        </a:rPr>
                        <a:t>Bed </a:t>
                      </a:r>
                      <a:r>
                        <a:rPr lang="it-IT" sz="1800" baseline="0" dirty="0">
                          <a:solidFill>
                            <a:srgbClr val="0070C0"/>
                          </a:solidFill>
                        </a:rPr>
                        <a:t>and breakfast (BB)</a:t>
                      </a:r>
                      <a:endParaRPr lang="it-IT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>
                          <a:solidFill>
                            <a:schemeClr val="tx1"/>
                          </a:solidFill>
                        </a:rPr>
                        <a:t>Übernachtung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 und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</a:rPr>
                        <a:t>Frühstück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 (ÜF)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0635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FF0000"/>
                          </a:solidFill>
                        </a:rPr>
                        <a:t>Mezza pensione (colazione e cena)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 err="1">
                          <a:solidFill>
                            <a:srgbClr val="0070C0"/>
                          </a:solidFill>
                        </a:rPr>
                        <a:t>H</a:t>
                      </a:r>
                      <a:r>
                        <a:rPr lang="it-IT" sz="1800" baseline="0" dirty="0" err="1">
                          <a:solidFill>
                            <a:srgbClr val="0070C0"/>
                          </a:solidFill>
                        </a:rPr>
                        <a:t>alf</a:t>
                      </a:r>
                      <a:r>
                        <a:rPr lang="it-IT" sz="1800" baseline="0" dirty="0">
                          <a:solidFill>
                            <a:srgbClr val="0070C0"/>
                          </a:solidFill>
                        </a:rPr>
                        <a:t> board (HB)</a:t>
                      </a:r>
                      <a:endParaRPr lang="it-IT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>
                          <a:solidFill>
                            <a:schemeClr val="tx1"/>
                          </a:solidFill>
                        </a:rPr>
                        <a:t>Halbpension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it-IT" sz="1800" baseline="0" dirty="0">
                          <a:solidFill>
                            <a:schemeClr val="tx1"/>
                          </a:solidFill>
                        </a:rPr>
                        <a:t>the English </a:t>
                      </a:r>
                      <a:r>
                        <a:rPr lang="it-IT" sz="1800" baseline="0" dirty="0" err="1">
                          <a:solidFill>
                            <a:schemeClr val="tx1"/>
                          </a:solidFill>
                        </a:rPr>
                        <a:t>acronym</a:t>
                      </a:r>
                      <a:r>
                        <a:rPr lang="it-IT" sz="1800" baseline="0" dirty="0">
                          <a:solidFill>
                            <a:schemeClr val="tx1"/>
                          </a:solidFill>
                        </a:rPr>
                        <a:t> HB </a:t>
                      </a:r>
                      <a:r>
                        <a:rPr lang="it-IT" sz="1800" baseline="0" dirty="0" err="1">
                          <a:solidFill>
                            <a:schemeClr val="tx1"/>
                          </a:solidFill>
                        </a:rPr>
                        <a:t>is</a:t>
                      </a:r>
                      <a:r>
                        <a:rPr lang="it-IT" sz="1800" baseline="0" dirty="0">
                          <a:solidFill>
                            <a:schemeClr val="tx1"/>
                          </a:solidFill>
                        </a:rPr>
                        <a:t> more </a:t>
                      </a:r>
                      <a:r>
                        <a:rPr lang="it-IT" sz="1800" baseline="0" dirty="0" err="1">
                          <a:solidFill>
                            <a:schemeClr val="tx1"/>
                          </a:solidFill>
                        </a:rPr>
                        <a:t>used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0635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FF0000"/>
                          </a:solidFill>
                        </a:rPr>
                        <a:t>Pensione completa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>
                          <a:solidFill>
                            <a:srgbClr val="0070C0"/>
                          </a:solidFill>
                        </a:rPr>
                        <a:t>Full board (FB)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>
                          <a:solidFill>
                            <a:schemeClr val="tx1"/>
                          </a:solidFill>
                        </a:rPr>
                        <a:t>Vollpension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it-IT" sz="1800" baseline="0" dirty="0">
                          <a:solidFill>
                            <a:schemeClr val="tx1"/>
                          </a:solidFill>
                        </a:rPr>
                        <a:t>the English </a:t>
                      </a:r>
                      <a:r>
                        <a:rPr lang="it-IT" sz="1800" baseline="0" dirty="0" err="1">
                          <a:solidFill>
                            <a:schemeClr val="tx1"/>
                          </a:solidFill>
                        </a:rPr>
                        <a:t>acronym</a:t>
                      </a:r>
                      <a:r>
                        <a:rPr lang="it-IT" sz="1800" baseline="0" dirty="0">
                          <a:solidFill>
                            <a:schemeClr val="tx1"/>
                          </a:solidFill>
                        </a:rPr>
                        <a:t> FB </a:t>
                      </a:r>
                      <a:r>
                        <a:rPr lang="it-IT" sz="1800" baseline="0" dirty="0" err="1">
                          <a:solidFill>
                            <a:schemeClr val="tx1"/>
                          </a:solidFill>
                        </a:rPr>
                        <a:t>is</a:t>
                      </a:r>
                      <a:r>
                        <a:rPr lang="it-IT" sz="1800" baseline="0" dirty="0">
                          <a:solidFill>
                            <a:schemeClr val="tx1"/>
                          </a:solidFill>
                        </a:rPr>
                        <a:t> more </a:t>
                      </a:r>
                      <a:r>
                        <a:rPr lang="it-IT" sz="1800" baseline="0" dirty="0" err="1">
                          <a:solidFill>
                            <a:schemeClr val="tx1"/>
                          </a:solidFill>
                        </a:rPr>
                        <a:t>used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5494"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>
                          <a:solidFill>
                            <a:srgbClr val="FF0000"/>
                          </a:solidFill>
                        </a:rPr>
                        <a:t>Tipologia di camera</a:t>
                      </a:r>
                    </a:p>
                    <a:p>
                      <a:pPr>
                        <a:buNone/>
                      </a:pPr>
                      <a:r>
                        <a:rPr lang="it-IT" b="1" dirty="0">
                          <a:solidFill>
                            <a:srgbClr val="0070C0"/>
                          </a:solidFill>
                        </a:rPr>
                        <a:t>ENG</a:t>
                      </a:r>
                      <a:r>
                        <a:rPr lang="it-IT" b="1" baseline="0" dirty="0">
                          <a:solidFill>
                            <a:srgbClr val="0070C0"/>
                          </a:solidFill>
                        </a:rPr>
                        <a:t> = room </a:t>
                      </a:r>
                      <a:r>
                        <a:rPr lang="it-IT" b="1" baseline="0" dirty="0" err="1">
                          <a:solidFill>
                            <a:srgbClr val="0070C0"/>
                          </a:solidFill>
                        </a:rPr>
                        <a:t>type</a:t>
                      </a:r>
                      <a:endParaRPr lang="it-IT" b="1" dirty="0">
                        <a:solidFill>
                          <a:srgbClr val="0070C0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it-IT" b="1" dirty="0"/>
                        <a:t>DEU = </a:t>
                      </a:r>
                      <a:r>
                        <a:rPr lang="it-IT" b="1" dirty="0" err="1"/>
                        <a:t>Zimmertyp</a:t>
                      </a:r>
                      <a:endParaRPr lang="it-IT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FF0000"/>
                          </a:solidFill>
                        </a:rPr>
                        <a:t>Singola (CS)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>
                          <a:solidFill>
                            <a:srgbClr val="0070C0"/>
                          </a:solidFill>
                        </a:rPr>
                        <a:t>Single room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>
                          <a:solidFill>
                            <a:schemeClr val="tx1"/>
                          </a:solidFill>
                        </a:rPr>
                        <a:t>Einzelzimmer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 (EZ)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0635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FF0000"/>
                          </a:solidFill>
                        </a:rPr>
                        <a:t>Doppio</a:t>
                      </a:r>
                      <a:r>
                        <a:rPr lang="it-IT" sz="1800" baseline="0" dirty="0">
                          <a:solidFill>
                            <a:srgbClr val="FF0000"/>
                          </a:solidFill>
                        </a:rPr>
                        <a:t> uso singola (DUS)</a:t>
                      </a:r>
                      <a:endParaRPr lang="it-IT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>
                          <a:solidFill>
                            <a:srgbClr val="0070C0"/>
                          </a:solidFill>
                        </a:rPr>
                        <a:t>Double for single 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>
                          <a:solidFill>
                            <a:schemeClr val="tx1"/>
                          </a:solidFill>
                        </a:rPr>
                        <a:t>Doppelzimmer</a:t>
                      </a:r>
                      <a:r>
                        <a:rPr lang="it-IT" sz="1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800" baseline="0" dirty="0" err="1">
                          <a:solidFill>
                            <a:schemeClr val="tx1"/>
                          </a:solidFill>
                        </a:rPr>
                        <a:t>zur</a:t>
                      </a:r>
                      <a:r>
                        <a:rPr lang="it-IT" sz="1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800" baseline="0" dirty="0" err="1">
                          <a:solidFill>
                            <a:schemeClr val="tx1"/>
                          </a:solidFill>
                        </a:rPr>
                        <a:t>Alleinbenutzung</a:t>
                      </a:r>
                      <a:r>
                        <a:rPr lang="it-IT" sz="1800" baseline="0" dirty="0">
                          <a:solidFill>
                            <a:schemeClr val="tx1"/>
                          </a:solidFill>
                        </a:rPr>
                        <a:t> (DU)</a:t>
                      </a:r>
                      <a:endParaRPr lang="it-IT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66165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>
                          <a:solidFill>
                            <a:srgbClr val="FF0000"/>
                          </a:solidFill>
                        </a:rPr>
                        <a:t>Doppia (CD)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 err="1">
                          <a:solidFill>
                            <a:srgbClr val="0070C0"/>
                          </a:solidFill>
                        </a:rPr>
                        <a:t>Double</a:t>
                      </a:r>
                      <a:r>
                        <a:rPr lang="it-IT" sz="18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it-IT" sz="1800" dirty="0" err="1">
                          <a:solidFill>
                            <a:srgbClr val="0070C0"/>
                          </a:solidFill>
                        </a:rPr>
                        <a:t>room</a:t>
                      </a:r>
                      <a:r>
                        <a:rPr lang="it-IT" sz="1800" dirty="0">
                          <a:solidFill>
                            <a:srgbClr val="0070C0"/>
                          </a:solidFill>
                        </a:rPr>
                        <a:t>/</a:t>
                      </a:r>
                    </a:p>
                    <a:p>
                      <a:pPr>
                        <a:buNone/>
                      </a:pPr>
                      <a:r>
                        <a:rPr lang="it-IT" sz="1800" dirty="0">
                          <a:solidFill>
                            <a:srgbClr val="0070C0"/>
                          </a:solidFill>
                        </a:rPr>
                        <a:t>Twin </a:t>
                      </a:r>
                      <a:r>
                        <a:rPr lang="it-IT" sz="1800" dirty="0" err="1">
                          <a:solidFill>
                            <a:srgbClr val="0070C0"/>
                          </a:solidFill>
                        </a:rPr>
                        <a:t>room</a:t>
                      </a:r>
                      <a:r>
                        <a:rPr lang="it-IT" sz="1800" baseline="0" dirty="0">
                          <a:solidFill>
                            <a:srgbClr val="0070C0"/>
                          </a:solidFill>
                        </a:rPr>
                        <a:t> (</a:t>
                      </a:r>
                      <a:r>
                        <a:rPr lang="it-IT" sz="1800" baseline="0" dirty="0" err="1">
                          <a:solidFill>
                            <a:srgbClr val="0070C0"/>
                          </a:solidFill>
                        </a:rPr>
                        <a:t>separated</a:t>
                      </a:r>
                      <a:r>
                        <a:rPr lang="it-IT" sz="1800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it-IT" sz="1800" baseline="0" dirty="0" err="1">
                          <a:solidFill>
                            <a:srgbClr val="0070C0"/>
                          </a:solidFill>
                        </a:rPr>
                        <a:t>beds</a:t>
                      </a:r>
                      <a:r>
                        <a:rPr lang="it-IT" sz="1800" baseline="0" dirty="0">
                          <a:solidFill>
                            <a:srgbClr val="0070C0"/>
                          </a:solidFill>
                        </a:rPr>
                        <a:t>)</a:t>
                      </a:r>
                      <a:endParaRPr lang="it-IT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>
                          <a:solidFill>
                            <a:schemeClr val="tx1"/>
                          </a:solidFill>
                        </a:rPr>
                        <a:t>Doppelzimmer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 (DZ)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25494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FF0000"/>
                          </a:solidFill>
                        </a:rPr>
                        <a:t>Tripla (CT)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>
                          <a:solidFill>
                            <a:srgbClr val="0070C0"/>
                          </a:solidFill>
                        </a:rPr>
                        <a:t>3-bed room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>
                          <a:solidFill>
                            <a:schemeClr val="tx1"/>
                          </a:solidFill>
                        </a:rPr>
                        <a:t>Dreibettzimmer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 (DB)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20635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>
                          <a:solidFill>
                            <a:srgbClr val="FF0000"/>
                          </a:solidFill>
                        </a:rPr>
                        <a:t>Quadrupla (CQ)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dirty="0">
                          <a:solidFill>
                            <a:srgbClr val="0070C0"/>
                          </a:solidFill>
                        </a:rPr>
                        <a:t>4-bed room/family room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>
                          <a:solidFill>
                            <a:schemeClr val="tx1"/>
                          </a:solidFill>
                        </a:rPr>
                        <a:t>Familienzimmer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</a:rPr>
                        <a:t> (FZ)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251520" y="1484785"/>
            <a:ext cx="856895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u="sng" dirty="0" err="1" smtClean="0"/>
              <a:t>Serviced</a:t>
            </a:r>
            <a:r>
              <a:rPr lang="it-IT" sz="2400" b="1" u="sng" dirty="0" smtClean="0"/>
              <a:t> </a:t>
            </a:r>
            <a:r>
              <a:rPr lang="it-IT" sz="2400" b="1" u="sng" dirty="0" err="1" smtClean="0"/>
              <a:t>accommodation</a:t>
            </a:r>
            <a:r>
              <a:rPr lang="it-IT" sz="2400" b="1" u="sng" dirty="0" smtClean="0"/>
              <a:t>:</a:t>
            </a:r>
          </a:p>
          <a:p>
            <a:r>
              <a:rPr lang="en-US" b="1" dirty="0" smtClean="0"/>
              <a:t>Serviced accommodation</a:t>
            </a:r>
            <a:r>
              <a:rPr lang="en-US" dirty="0" smtClean="0"/>
              <a:t> refers to fully furnished properties which are available for both short or long term let. This type of </a:t>
            </a:r>
            <a:r>
              <a:rPr lang="en-US" b="1" dirty="0" smtClean="0"/>
              <a:t>accommodation</a:t>
            </a:r>
            <a:r>
              <a:rPr lang="en-US" dirty="0" smtClean="0"/>
              <a:t> may also offer facilities similar to those offered by </a:t>
            </a:r>
            <a:r>
              <a:rPr lang="en-US" b="1" dirty="0" smtClean="0"/>
              <a:t>hotels.</a:t>
            </a:r>
            <a:endParaRPr lang="it-IT" dirty="0" smtClean="0"/>
          </a:p>
          <a:p>
            <a:r>
              <a:rPr lang="it-IT" dirty="0" err="1" smtClean="0"/>
              <a:t>Examples</a:t>
            </a:r>
            <a:r>
              <a:rPr lang="it-IT" dirty="0" smtClean="0"/>
              <a:t>: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hotels</a:t>
            </a:r>
            <a:r>
              <a:rPr lang="it-IT" dirty="0" smtClean="0"/>
              <a:t>;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guesthouses</a:t>
            </a:r>
            <a:r>
              <a:rPr lang="it-IT" dirty="0" smtClean="0"/>
              <a:t>;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B&amp;B</a:t>
            </a:r>
            <a:r>
              <a:rPr lang="it-IT" dirty="0" smtClean="0"/>
              <a:t> </a:t>
            </a:r>
            <a:r>
              <a:rPr lang="it-IT" dirty="0" err="1" smtClean="0"/>
              <a:t>accommodation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r>
              <a:rPr lang="it-IT" sz="2400" b="1" u="sng" dirty="0" err="1" smtClean="0"/>
              <a:t>Self-catering</a:t>
            </a:r>
            <a:r>
              <a:rPr lang="it-IT" sz="2400" b="1" u="sng" dirty="0" smtClean="0"/>
              <a:t> </a:t>
            </a:r>
            <a:r>
              <a:rPr lang="it-IT" sz="2400" b="1" u="sng" dirty="0" err="1" smtClean="0"/>
              <a:t>accommodation</a:t>
            </a:r>
            <a:r>
              <a:rPr lang="it-IT" sz="2400" b="1" u="sng" dirty="0" smtClean="0"/>
              <a:t>:</a:t>
            </a:r>
          </a:p>
          <a:p>
            <a:r>
              <a:rPr lang="en-US" dirty="0" smtClean="0"/>
              <a:t>A </a:t>
            </a:r>
            <a:r>
              <a:rPr lang="en-US" b="1" dirty="0" smtClean="0"/>
              <a:t>self</a:t>
            </a:r>
            <a:r>
              <a:rPr lang="en-US" dirty="0" smtClean="0"/>
              <a:t>-</a:t>
            </a:r>
            <a:r>
              <a:rPr lang="en-US" b="1" dirty="0" smtClean="0"/>
              <a:t>catering </a:t>
            </a:r>
            <a:r>
              <a:rPr lang="en-US" b="1" dirty="0" smtClean="0"/>
              <a:t>accommodation </a:t>
            </a:r>
            <a:r>
              <a:rPr lang="en-US" dirty="0" smtClean="0"/>
              <a:t>can </a:t>
            </a:r>
            <a:r>
              <a:rPr lang="en-US" dirty="0" smtClean="0"/>
              <a:t>be defined as a </a:t>
            </a:r>
            <a:r>
              <a:rPr lang="en-US" b="1" dirty="0" smtClean="0"/>
              <a:t>self</a:t>
            </a:r>
            <a:r>
              <a:rPr lang="en-US" dirty="0" smtClean="0"/>
              <a:t> contained property offering clean, comfortable, furnished </a:t>
            </a:r>
            <a:r>
              <a:rPr lang="en-US" b="1" dirty="0" smtClean="0"/>
              <a:t>accommodation</a:t>
            </a:r>
            <a:r>
              <a:rPr lang="en-US" dirty="0" smtClean="0"/>
              <a:t> for visitors who are also provided with the means to prepare and cook their own meals.</a:t>
            </a:r>
            <a:endParaRPr lang="it-IT" dirty="0" smtClean="0"/>
          </a:p>
          <a:p>
            <a:r>
              <a:rPr lang="it-IT" dirty="0" err="1" smtClean="0"/>
              <a:t>Examples</a:t>
            </a:r>
            <a:r>
              <a:rPr lang="it-IT" dirty="0" smtClean="0"/>
              <a:t>: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Cottages</a:t>
            </a:r>
            <a:r>
              <a:rPr lang="it-IT" dirty="0" smtClean="0"/>
              <a:t>;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villas</a:t>
            </a:r>
            <a:r>
              <a:rPr lang="it-IT" dirty="0" smtClean="0"/>
              <a:t>;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houses</a:t>
            </a:r>
            <a:r>
              <a:rPr lang="it-IT" dirty="0" smtClean="0"/>
              <a:t>;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apartments</a:t>
            </a:r>
            <a:r>
              <a:rPr lang="it-IT" dirty="0" smtClean="0"/>
              <a:t>.</a:t>
            </a: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xmlns="" id="{E3BFDE4F-E01D-47CC-A4CF-1A599B79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err="1">
                <a:cs typeface="Calibri"/>
              </a:rPr>
              <a:t>Types</a:t>
            </a:r>
            <a:r>
              <a:rPr lang="it-IT" dirty="0">
                <a:cs typeface="Calibri"/>
              </a:rPr>
              <a:t> </a:t>
            </a:r>
            <a:r>
              <a:rPr lang="it-IT" dirty="0" err="1">
                <a:cs typeface="Calibri"/>
              </a:rPr>
              <a:t>of</a:t>
            </a:r>
            <a:r>
              <a:rPr lang="it-IT" dirty="0">
                <a:cs typeface="Calibri"/>
              </a:rPr>
              <a:t> </a:t>
            </a:r>
            <a:r>
              <a:rPr lang="it-IT" dirty="0" err="1" smtClean="0">
                <a:cs typeface="Calibri"/>
              </a:rPr>
              <a:t>accommodation</a:t>
            </a:r>
            <a:endParaRPr lang="it-IT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94045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Types of accommod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908720"/>
            <a:ext cx="8352928" cy="5103649"/>
          </a:xfrm>
        </p:spPr>
      </p:pic>
      <p:sp>
        <p:nvSpPr>
          <p:cNvPr id="5" name="CasellaDiTesto 4"/>
          <p:cNvSpPr txBox="1"/>
          <p:nvPr/>
        </p:nvSpPr>
        <p:spPr>
          <a:xfrm>
            <a:off x="0" y="621166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Source: </a:t>
            </a:r>
            <a:r>
              <a:rPr lang="it-IT" sz="1600" dirty="0" smtClean="0">
                <a:hlinkClick r:id="rId3"/>
              </a:rPr>
              <a:t>https://www.professionalconnector.com/hospitality-101-different-types-of-accommodation-and/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xmlns="" val="35269716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examples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accommodation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1080120"/>
          </a:xfrm>
        </p:spPr>
        <p:txBody>
          <a:bodyPr/>
          <a:lstStyle/>
          <a:p>
            <a:r>
              <a:rPr lang="it-IT" sz="2400" b="1" dirty="0" smtClean="0"/>
              <a:t>Can </a:t>
            </a:r>
            <a:r>
              <a:rPr lang="it-IT" sz="2400" b="1" dirty="0" err="1" smtClean="0"/>
              <a:t>you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find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other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examples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of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accommodation</a:t>
            </a:r>
            <a:r>
              <a:rPr lang="it-IT" sz="2400" b="1" dirty="0" smtClean="0"/>
              <a:t>?</a:t>
            </a:r>
          </a:p>
          <a:p>
            <a:r>
              <a:rPr lang="it-IT" sz="2400" b="1" dirty="0" err="1" smtClean="0"/>
              <a:t>Write</a:t>
            </a:r>
            <a:r>
              <a:rPr lang="it-IT" sz="2400" b="1" dirty="0" smtClean="0"/>
              <a:t> the </a:t>
            </a:r>
            <a:r>
              <a:rPr lang="it-IT" sz="2400" b="1" dirty="0" err="1" smtClean="0"/>
              <a:t>examples</a:t>
            </a:r>
            <a:r>
              <a:rPr lang="it-IT" sz="2400" b="1" dirty="0" smtClean="0"/>
              <a:t> in </a:t>
            </a:r>
            <a:r>
              <a:rPr lang="it-IT" sz="2400" b="1" dirty="0" err="1" smtClean="0"/>
              <a:t>this</a:t>
            </a:r>
            <a:r>
              <a:rPr lang="it-IT" sz="2400" b="1" dirty="0" smtClean="0"/>
              <a:t> </a:t>
            </a:r>
            <a:r>
              <a:rPr lang="it-IT" sz="2400" b="1" dirty="0" smtClean="0"/>
              <a:t>slide </a:t>
            </a:r>
            <a:r>
              <a:rPr lang="it-IT" sz="2400" b="1" dirty="0" err="1" smtClean="0"/>
              <a:t>with</a:t>
            </a:r>
            <a:r>
              <a:rPr lang="it-IT" sz="2400" b="1" dirty="0" smtClean="0"/>
              <a:t> a short </a:t>
            </a:r>
            <a:r>
              <a:rPr lang="it-IT" sz="2400" b="1" dirty="0" err="1" smtClean="0"/>
              <a:t>definition</a:t>
            </a:r>
            <a:r>
              <a:rPr lang="it-IT" sz="2400" b="1" dirty="0" smtClean="0"/>
              <a:t>.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7DD540D-CC89-4A47-AD96-732C2D8DD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5963" y="-53149"/>
            <a:ext cx="8229600" cy="1143000"/>
          </a:xfrm>
        </p:spPr>
        <p:txBody>
          <a:bodyPr/>
          <a:lstStyle/>
          <a:p>
            <a:r>
              <a:rPr lang="it-IT" sz="5400" b="1" dirty="0" err="1">
                <a:cs typeface="Calibri"/>
              </a:rPr>
              <a:t>Defining</a:t>
            </a:r>
            <a:r>
              <a:rPr lang="it-IT" sz="5400" b="1" dirty="0">
                <a:cs typeface="Calibri"/>
              </a:rPr>
              <a:t> </a:t>
            </a:r>
            <a:r>
              <a:rPr lang="it-IT" sz="5400" b="1" dirty="0" err="1">
                <a:cs typeface="Calibri"/>
              </a:rPr>
              <a:t>tourism</a:t>
            </a:r>
            <a:endParaRPr lang="it-IT" sz="5400" b="1" dirty="0">
              <a:cs typeface="Calibri"/>
            </a:endParaRP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D8647369-65A7-4D57-9FA4-F5E2918E4D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86393327"/>
              </p:ext>
            </p:extLst>
          </p:nvPr>
        </p:nvGraphicFramePr>
        <p:xfrm>
          <a:off x="100013" y="1092201"/>
          <a:ext cx="9144000" cy="5675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805762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Main</a:t>
            </a:r>
            <a:r>
              <a:rPr lang="it-IT" dirty="0">
                <a:cs typeface="Calibri"/>
              </a:rPr>
              <a:t> </a:t>
            </a:r>
            <a:r>
              <a:rPr lang="it-IT" dirty="0" err="1">
                <a:cs typeface="Calibri"/>
              </a:rPr>
              <a:t>types</a:t>
            </a:r>
            <a:r>
              <a:rPr lang="it-IT" dirty="0">
                <a:cs typeface="Calibri"/>
              </a:rPr>
              <a:t> of bed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anchor="t">
            <a:normAutofit/>
          </a:bodyPr>
          <a:lstStyle/>
          <a:p>
            <a:r>
              <a:rPr lang="it-IT" b="1" dirty="0"/>
              <a:t>Twin or single: </a:t>
            </a:r>
            <a:r>
              <a:rPr lang="it-IT" sz="2800" dirty="0"/>
              <a:t>38 in × 75 in (97 cm × 191 cm)</a:t>
            </a:r>
          </a:p>
          <a:p>
            <a:r>
              <a:rPr lang="it-IT" b="1" dirty="0"/>
              <a:t>Full / Double: </a:t>
            </a:r>
            <a:r>
              <a:rPr lang="it-IT" sz="2800" dirty="0"/>
              <a:t>53 in × 75 in (135 cm × 191 cm)</a:t>
            </a:r>
          </a:p>
          <a:p>
            <a:r>
              <a:rPr lang="it-IT" b="1" dirty="0"/>
              <a:t>Queen: </a:t>
            </a:r>
            <a:r>
              <a:rPr lang="it-IT" dirty="0"/>
              <a:t>60 in × 80 in (152 cm × 203 cm)</a:t>
            </a:r>
          </a:p>
          <a:p>
            <a:r>
              <a:rPr lang="it-IT" b="1" dirty="0"/>
              <a:t>King: </a:t>
            </a:r>
            <a:r>
              <a:rPr lang="it-IT" dirty="0"/>
              <a:t>76 in × 80 in (193 cm × 203 cm). Foundation or box </a:t>
            </a:r>
            <a:r>
              <a:rPr lang="it-IT" dirty="0" err="1"/>
              <a:t>spring</a:t>
            </a:r>
            <a:r>
              <a:rPr lang="it-IT" dirty="0"/>
              <a:t> size can be of </a:t>
            </a:r>
            <a:r>
              <a:rPr lang="it-IT" dirty="0" err="1"/>
              <a:t>two</a:t>
            </a:r>
            <a:r>
              <a:rPr lang="it-IT" dirty="0"/>
              <a:t> single L or twin XL.</a:t>
            </a:r>
          </a:p>
          <a:p>
            <a:r>
              <a:rPr lang="it-IT" b="1" dirty="0"/>
              <a:t>California </a:t>
            </a:r>
            <a:r>
              <a:rPr lang="it-IT" b="1" dirty="0" err="1"/>
              <a:t>king</a:t>
            </a:r>
            <a:r>
              <a:rPr lang="it-IT" b="1" dirty="0"/>
              <a:t>: </a:t>
            </a:r>
            <a:r>
              <a:rPr lang="it-IT" dirty="0"/>
              <a:t>72 in × 84 in (183 cm × 213 cm)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 err="1"/>
              <a:t>Warning</a:t>
            </a:r>
            <a:r>
              <a:rPr lang="it-IT" dirty="0"/>
              <a:t>! In a </a:t>
            </a:r>
            <a:r>
              <a:rPr lang="it-IT" b="1" dirty="0"/>
              <a:t>double standard room</a:t>
            </a:r>
            <a:r>
              <a:rPr lang="it-IT" dirty="0"/>
              <a:t> </a:t>
            </a:r>
            <a:r>
              <a:rPr lang="it-IT" dirty="0" err="1"/>
              <a:t>beds</a:t>
            </a:r>
            <a:r>
              <a:rPr lang="it-IT" dirty="0"/>
              <a:t> are </a:t>
            </a:r>
            <a:r>
              <a:rPr lang="it-IT" b="1" u="sng" dirty="0" err="1"/>
              <a:t>separated</a:t>
            </a:r>
            <a:r>
              <a:rPr lang="it-IT" dirty="0"/>
              <a:t>. </a:t>
            </a:r>
            <a:r>
              <a:rPr lang="it-IT" dirty="0" err="1"/>
              <a:t>Ask</a:t>
            </a:r>
            <a:r>
              <a:rPr lang="it-IT" dirty="0"/>
              <a:t> for </a:t>
            </a:r>
            <a:r>
              <a:rPr lang="it-IT" b="1" dirty="0"/>
              <a:t>King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ctr"/>
            <a:r>
              <a:rPr lang="it-IT" dirty="0">
                <a:cs typeface="Calibri"/>
              </a:rPr>
              <a:t>Other room </a:t>
            </a:r>
            <a:r>
              <a:rPr lang="it-IT" dirty="0" err="1">
                <a:cs typeface="Calibri"/>
              </a:rPr>
              <a:t>types</a:t>
            </a:r>
            <a:endParaRPr lang="it-IT" dirty="0" err="1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268760"/>
            <a:ext cx="3768410" cy="55892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r>
              <a:rPr lang="it-IT" sz="2800" dirty="0"/>
              <a:t>Hollywood twin room</a:t>
            </a:r>
          </a:p>
          <a:p>
            <a:r>
              <a:rPr lang="it-IT" sz="2800" dirty="0"/>
              <a:t>Double-double</a:t>
            </a:r>
          </a:p>
          <a:p>
            <a:r>
              <a:rPr lang="it-IT" sz="2800" dirty="0"/>
              <a:t>Studio</a:t>
            </a:r>
          </a:p>
          <a:p>
            <a:r>
              <a:rPr lang="it-IT" sz="2800" dirty="0" err="1"/>
              <a:t>Superior</a:t>
            </a:r>
            <a:r>
              <a:rPr lang="it-IT" sz="2800" dirty="0"/>
              <a:t> (a living room </a:t>
            </a:r>
            <a:r>
              <a:rPr lang="it-IT" sz="2800" dirty="0" err="1"/>
              <a:t>connected</a:t>
            </a:r>
            <a:r>
              <a:rPr lang="it-IT" sz="2800" dirty="0"/>
              <a:t> with to one or more </a:t>
            </a:r>
            <a:r>
              <a:rPr lang="it-IT" sz="2800" dirty="0" err="1"/>
              <a:t>bedrooms</a:t>
            </a:r>
            <a:r>
              <a:rPr lang="it-IT" sz="2800" dirty="0"/>
              <a:t>)</a:t>
            </a:r>
          </a:p>
          <a:p>
            <a:r>
              <a:rPr lang="it-IT" sz="2800" dirty="0"/>
              <a:t>Suite/Executive suite/</a:t>
            </a:r>
            <a:r>
              <a:rPr lang="it-IT" sz="2800" dirty="0" err="1"/>
              <a:t>Presidential</a:t>
            </a:r>
            <a:r>
              <a:rPr lang="it-IT" sz="2800" dirty="0"/>
              <a:t> suite</a:t>
            </a:r>
          </a:p>
          <a:p>
            <a:r>
              <a:rPr lang="it-IT" sz="2800" dirty="0" err="1"/>
              <a:t>Connecting</a:t>
            </a:r>
            <a:r>
              <a:rPr lang="it-IT" sz="2800" dirty="0"/>
              <a:t> </a:t>
            </a:r>
            <a:r>
              <a:rPr lang="it-IT" sz="2800" dirty="0" err="1"/>
              <a:t>rooms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067944" y="1268760"/>
            <a:ext cx="5076056" cy="44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it-IT" sz="2800" dirty="0"/>
              <a:t>Murphy room (a bed </a:t>
            </a:r>
            <a:r>
              <a:rPr lang="it-IT" sz="2800" dirty="0" err="1"/>
              <a:t>that</a:t>
            </a:r>
            <a:r>
              <a:rPr lang="it-IT" sz="2800" dirty="0"/>
              <a:t> </a:t>
            </a:r>
            <a:r>
              <a:rPr lang="it-IT" sz="2800" dirty="0" err="1"/>
              <a:t>folds</a:t>
            </a:r>
            <a:r>
              <a:rPr lang="it-IT" sz="2800" dirty="0"/>
              <a:t> out of a wall or closet)</a:t>
            </a:r>
          </a:p>
          <a:p>
            <a:r>
              <a:rPr lang="it-IT" sz="2800" dirty="0" err="1"/>
              <a:t>Accessible</a:t>
            </a:r>
            <a:r>
              <a:rPr lang="it-IT" sz="2800" dirty="0"/>
              <a:t> room/</a:t>
            </a:r>
            <a:r>
              <a:rPr lang="it-IT" sz="2800" dirty="0" err="1"/>
              <a:t>Disabled</a:t>
            </a:r>
            <a:r>
              <a:rPr lang="it-IT" sz="2800" dirty="0"/>
              <a:t> room</a:t>
            </a:r>
          </a:p>
          <a:p>
            <a:r>
              <a:rPr lang="it-IT" sz="2800" dirty="0"/>
              <a:t>Executive </a:t>
            </a:r>
            <a:r>
              <a:rPr lang="it-IT" sz="2800" dirty="0" err="1"/>
              <a:t>Floor</a:t>
            </a:r>
            <a:r>
              <a:rPr lang="it-IT" sz="2800" dirty="0"/>
              <a:t>/</a:t>
            </a:r>
            <a:r>
              <a:rPr lang="it-IT" sz="2800" dirty="0" err="1"/>
              <a:t>Floored</a:t>
            </a:r>
            <a:r>
              <a:rPr lang="it-IT" sz="2800" dirty="0"/>
              <a:t> Room</a:t>
            </a:r>
            <a:endParaRPr lang="en-US" sz="2800" dirty="0"/>
          </a:p>
          <a:p>
            <a:r>
              <a:rPr lang="it-IT" sz="2800" dirty="0"/>
              <a:t>Smoking / Non-Smoking Room</a:t>
            </a:r>
            <a:endParaRPr lang="en-US" sz="2800" dirty="0"/>
          </a:p>
          <a:p>
            <a:r>
              <a:rPr lang="it-IT" sz="2800" dirty="0" err="1"/>
              <a:t>Adjoining</a:t>
            </a:r>
            <a:r>
              <a:rPr lang="it-IT" sz="2800" dirty="0"/>
              <a:t> rooms</a:t>
            </a:r>
            <a:endParaRPr lang="en-US" sz="2800" dirty="0"/>
          </a:p>
          <a:p>
            <a:r>
              <a:rPr lang="it-IT" sz="2800" dirty="0" err="1"/>
              <a:t>Adjacent</a:t>
            </a:r>
            <a:r>
              <a:rPr lang="it-IT" sz="2800" dirty="0"/>
              <a:t> rooms</a:t>
            </a:r>
          </a:p>
          <a:p>
            <a:r>
              <a:rPr lang="it-IT" sz="2800" dirty="0" err="1"/>
              <a:t>Cabana</a:t>
            </a:r>
            <a:r>
              <a:rPr lang="it-IT" sz="2800" dirty="0"/>
              <a:t> (with a </a:t>
            </a:r>
            <a:r>
              <a:rPr lang="it-IT" sz="2800" dirty="0" err="1"/>
              <a:t>swimming</a:t>
            </a:r>
            <a:r>
              <a:rPr lang="it-IT" sz="2800" dirty="0"/>
              <a:t> pool)</a:t>
            </a:r>
          </a:p>
          <a:p>
            <a:r>
              <a:rPr lang="it-IT" sz="2800" dirty="0" err="1"/>
              <a:t>Apartment</a:t>
            </a:r>
            <a:endParaRPr lang="it-IT" sz="2800" dirty="0"/>
          </a:p>
          <a:p>
            <a:r>
              <a:rPr lang="it-IT" sz="2800" dirty="0"/>
              <a:t>Villa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19599474"/>
              </p:ext>
            </p:extLst>
          </p:nvPr>
        </p:nvGraphicFramePr>
        <p:xfrm>
          <a:off x="-1" y="1"/>
          <a:ext cx="9144001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5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7992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dirty="0">
                          <a:solidFill>
                            <a:srgbClr val="FF0000"/>
                          </a:solidFill>
                        </a:rPr>
                        <a:t>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dirty="0"/>
                        <a:t>ENG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dirty="0">
                          <a:solidFill>
                            <a:schemeClr val="tx1"/>
                          </a:solidFill>
                        </a:rPr>
                        <a:t>DEU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8263">
                <a:tc rowSpan="7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>
                          <a:solidFill>
                            <a:srgbClr val="FF0000"/>
                          </a:solidFill>
                        </a:rPr>
                        <a:t>Arredamento/</a:t>
                      </a:r>
                    </a:p>
                    <a:p>
                      <a:pPr>
                        <a:buNone/>
                      </a:pPr>
                      <a:r>
                        <a:rPr lang="it-IT" b="1" dirty="0">
                          <a:solidFill>
                            <a:srgbClr val="FF0000"/>
                          </a:solidFill>
                        </a:rPr>
                        <a:t>vista</a:t>
                      </a:r>
                    </a:p>
                    <a:p>
                      <a:pPr>
                        <a:buNone/>
                      </a:pPr>
                      <a:r>
                        <a:rPr lang="it-IT" b="1" dirty="0">
                          <a:solidFill>
                            <a:srgbClr val="0070C0"/>
                          </a:solidFill>
                        </a:rPr>
                        <a:t>ENG</a:t>
                      </a:r>
                      <a:r>
                        <a:rPr lang="it-IT" b="1" baseline="0" dirty="0">
                          <a:solidFill>
                            <a:srgbClr val="0070C0"/>
                          </a:solidFill>
                        </a:rPr>
                        <a:t> = </a:t>
                      </a:r>
                      <a:r>
                        <a:rPr lang="it-IT" b="1" baseline="0" dirty="0" err="1">
                          <a:solidFill>
                            <a:srgbClr val="0070C0"/>
                          </a:solidFill>
                        </a:rPr>
                        <a:t>furniture</a:t>
                      </a:r>
                      <a:r>
                        <a:rPr lang="it-IT" b="1" baseline="0" dirty="0">
                          <a:solidFill>
                            <a:srgbClr val="0070C0"/>
                          </a:solidFill>
                        </a:rPr>
                        <a:t>/</a:t>
                      </a:r>
                    </a:p>
                    <a:p>
                      <a:pPr>
                        <a:buNone/>
                      </a:pPr>
                      <a:r>
                        <a:rPr lang="it-IT" b="1" baseline="0" dirty="0">
                          <a:solidFill>
                            <a:srgbClr val="0070C0"/>
                          </a:solidFill>
                        </a:rPr>
                        <a:t>view</a:t>
                      </a:r>
                      <a:endParaRPr lang="it-IT" b="1" dirty="0">
                        <a:solidFill>
                          <a:srgbClr val="0070C0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it-IT" b="1" dirty="0"/>
                        <a:t>DEU</a:t>
                      </a:r>
                      <a:r>
                        <a:rPr lang="it-IT" b="1" baseline="0" dirty="0"/>
                        <a:t> = </a:t>
                      </a:r>
                      <a:r>
                        <a:rPr lang="it-IT" b="1" dirty="0" err="1"/>
                        <a:t>Ausstattung</a:t>
                      </a:r>
                      <a:r>
                        <a:rPr lang="it-IT" b="1" dirty="0"/>
                        <a:t>/</a:t>
                      </a:r>
                    </a:p>
                    <a:p>
                      <a:pPr>
                        <a:buNone/>
                      </a:pPr>
                      <a:r>
                        <a:rPr lang="it-IT" b="1" dirty="0" err="1"/>
                        <a:t>Blick</a:t>
                      </a:r>
                      <a:endParaRPr lang="it-IT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Balcone (BC)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err="1">
                          <a:solidFill>
                            <a:srgbClr val="0070C0"/>
                          </a:solidFill>
                        </a:rPr>
                        <a:t>Balcony</a:t>
                      </a:r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err="1">
                          <a:solidFill>
                            <a:schemeClr val="tx1"/>
                          </a:solidFill>
                        </a:rPr>
                        <a:t>Balkon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 (BK)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7875">
                <a:tc vMerge="1"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Terrazzo (TE)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err="1">
                          <a:solidFill>
                            <a:srgbClr val="0070C0"/>
                          </a:solidFill>
                        </a:rPr>
                        <a:t>Terrace</a:t>
                      </a:r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Terrasse (TE)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58263">
                <a:tc vMerge="1"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Vista </a:t>
                      </a:r>
                      <a:r>
                        <a:rPr kumimoji="0" lang="it-IT" sz="2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mare</a:t>
                      </a:r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 (VM)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dirty="0">
                          <a:solidFill>
                            <a:srgbClr val="0070C0"/>
                          </a:solidFill>
                        </a:rPr>
                        <a:t>Sea view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err="1">
                          <a:solidFill>
                            <a:schemeClr val="tx1"/>
                          </a:solidFill>
                        </a:rPr>
                        <a:t>Meerblick</a:t>
                      </a:r>
                      <a:r>
                        <a:rPr lang="it-IT" sz="2000" baseline="0" dirty="0">
                          <a:solidFill>
                            <a:schemeClr val="tx1"/>
                          </a:solidFill>
                        </a:rPr>
                        <a:t> (MB)</a:t>
                      </a:r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20988">
                <a:tc v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it-IT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2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Vista mare laterale (VML)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0" lang="it-IT" sz="200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Lateral</a:t>
                      </a:r>
                      <a:r>
                        <a:rPr lang="it-IT" sz="20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it-IT" sz="2000" dirty="0" err="1">
                          <a:solidFill>
                            <a:srgbClr val="0070C0"/>
                          </a:solidFill>
                        </a:rPr>
                        <a:t>sea</a:t>
                      </a:r>
                      <a:r>
                        <a:rPr lang="it-IT" sz="2000" baseline="0" dirty="0">
                          <a:solidFill>
                            <a:srgbClr val="0070C0"/>
                          </a:solidFill>
                        </a:rPr>
                        <a:t> view</a:t>
                      </a:r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err="1"/>
                        <a:t>Seitlicher</a:t>
                      </a:r>
                      <a:r>
                        <a:rPr lang="it-IT" sz="2000" baseline="0" dirty="0"/>
                        <a:t> </a:t>
                      </a:r>
                      <a:r>
                        <a:rPr lang="it-IT" sz="2000" baseline="0" dirty="0" err="1"/>
                        <a:t>Meerblick</a:t>
                      </a:r>
                      <a:r>
                        <a:rPr lang="it-IT" sz="2000" baseline="0" dirty="0"/>
                        <a:t> (</a:t>
                      </a:r>
                      <a:r>
                        <a:rPr lang="it-IT" sz="2000" baseline="0" dirty="0" err="1"/>
                        <a:t>sMB</a:t>
                      </a:r>
                      <a:r>
                        <a:rPr lang="it-IT" sz="2000" baseline="0" dirty="0"/>
                        <a:t>)</a:t>
                      </a:r>
                      <a:endParaRPr lang="it-IT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1815">
                <a:tc vMerge="1"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Vista</a:t>
                      </a:r>
                      <a:r>
                        <a:rPr lang="it-IT" sz="2000" baseline="0" dirty="0">
                          <a:solidFill>
                            <a:srgbClr val="FF0000"/>
                          </a:solidFill>
                        </a:rPr>
                        <a:t> giardino (VG)</a:t>
                      </a:r>
                      <a:endParaRPr lang="it-IT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dirty="0">
                          <a:solidFill>
                            <a:srgbClr val="0070C0"/>
                          </a:solidFill>
                        </a:rPr>
                        <a:t>Garden view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err="1">
                          <a:solidFill>
                            <a:schemeClr val="tx1"/>
                          </a:solidFill>
                        </a:rPr>
                        <a:t>Gartenblick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</a:rPr>
                        <a:t> (GB)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21815">
                <a:tc vMerge="1">
                  <a:txBody>
                    <a:bodyPr/>
                    <a:lstStyle/>
                    <a:p>
                      <a:endParaRPr lang="it-IT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Culla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err="1">
                          <a:solidFill>
                            <a:srgbClr val="0070C0"/>
                          </a:solidFill>
                        </a:rPr>
                        <a:t>Cradle</a:t>
                      </a:r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err="1">
                          <a:solidFill>
                            <a:schemeClr val="tx1"/>
                          </a:solidFill>
                        </a:rPr>
                        <a:t>Wiege</a:t>
                      </a:r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20988">
                <a:tc vMerge="1">
                  <a:txBody>
                    <a:bodyPr/>
                    <a:lstStyle/>
                    <a:p>
                      <a:endParaRPr lang="it-IT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Aria condizionata (AC)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dirty="0">
                          <a:solidFill>
                            <a:srgbClr val="0070C0"/>
                          </a:solidFill>
                        </a:rPr>
                        <a:t>Air</a:t>
                      </a:r>
                      <a:r>
                        <a:rPr lang="it-IT" sz="2000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it-IT" sz="2000" baseline="0" dirty="0" err="1">
                          <a:solidFill>
                            <a:srgbClr val="0070C0"/>
                          </a:solidFill>
                        </a:rPr>
                        <a:t>conditioning</a:t>
                      </a:r>
                      <a:r>
                        <a:rPr lang="it-IT" sz="2000" baseline="0" dirty="0">
                          <a:solidFill>
                            <a:srgbClr val="0070C0"/>
                          </a:solidFill>
                        </a:rPr>
                        <a:t> (AC)</a:t>
                      </a:r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 err="1">
                          <a:solidFill>
                            <a:schemeClr val="tx1"/>
                          </a:solidFill>
                        </a:rPr>
                        <a:t>Klimaanlage</a:t>
                      </a:r>
                      <a:r>
                        <a:rPr lang="it-IT" sz="2000" baseline="0" dirty="0">
                          <a:solidFill>
                            <a:schemeClr val="tx1"/>
                          </a:solidFill>
                        </a:rPr>
                        <a:t> (KA)</a:t>
                      </a:r>
                      <a:endParaRPr lang="it-IT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920984D-AF45-45EF-8CFD-8FD161B54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7799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cs typeface="Calibri"/>
              </a:rPr>
              <a:t>From check-in to check-out: the 4 </a:t>
            </a:r>
            <a:r>
              <a:rPr lang="it-IT" dirty="0" err="1">
                <a:cs typeface="Calibri"/>
              </a:rPr>
              <a:t>stages</a:t>
            </a:r>
            <a:r>
              <a:rPr lang="it-IT" dirty="0">
                <a:cs typeface="Calibri"/>
              </a:rPr>
              <a:t> of a hotel stay</a:t>
            </a: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EB431EDF-476B-4431-920B-AFCD341080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41756580"/>
              </p:ext>
            </p:extLst>
          </p:nvPr>
        </p:nvGraphicFramePr>
        <p:xfrm>
          <a:off x="159026" y="2690537"/>
          <a:ext cx="3210340" cy="2550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1" name="Diagramma 111">
            <a:extLst>
              <a:ext uri="{FF2B5EF4-FFF2-40B4-BE49-F238E27FC236}">
                <a16:creationId xmlns:a16="http://schemas.microsoft.com/office/drawing/2014/main" xmlns="" id="{95990316-0350-4D43-8D31-5B64568FA8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07447699"/>
              </p:ext>
            </p:extLst>
          </p:nvPr>
        </p:nvGraphicFramePr>
        <p:xfrm>
          <a:off x="3766930" y="-74543"/>
          <a:ext cx="5257800" cy="6892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187369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AC8714CE-75C2-40B3-B27C-8AFD63270F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1">
                                            <p:graphicEl>
                                              <a:dgm id="{AC8714CE-75C2-40B3-B27C-8AFD63270F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37C27C9C-3C7E-4B25-A91C-BD51DE129C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1">
                                            <p:graphicEl>
                                              <a:dgm id="{37C27C9C-3C7E-4B25-A91C-BD51DE129C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85A1113B-FF84-4DD6-8C99-B82D415C61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1">
                                            <p:graphicEl>
                                              <a:dgm id="{85A1113B-FF84-4DD6-8C99-B82D415C61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924CCAB3-C8F1-441A-8420-70166A1E87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1">
                                            <p:graphicEl>
                                              <a:dgm id="{924CCAB3-C8F1-441A-8420-70166A1E87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65B83143-9285-48C2-95B7-9446D2FFF0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1">
                                            <p:graphicEl>
                                              <a:dgm id="{65B83143-9285-48C2-95B7-9446D2FFF0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1D2C1568-710B-4555-AF98-4159CD7826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1">
                                            <p:graphicEl>
                                              <a:dgm id="{1D2C1568-710B-4555-AF98-4159CD7826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A8569E02-736D-4DEB-AB18-00B56C890C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1">
                                            <p:graphicEl>
                                              <a:dgm id="{A8569E02-736D-4DEB-AB18-00B56C890C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311DA9D8-FCBF-4987-9B1E-1E5AFFF77C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1">
                                            <p:graphicEl>
                                              <a:dgm id="{311DA9D8-FCBF-4987-9B1E-1E5AFFF77C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CEF3846D-8628-431E-9C85-B0EE6A040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1">
                                            <p:graphicEl>
                                              <a:dgm id="{CEF3846D-8628-431E-9C85-B0EE6A0405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4019EC65-CB2D-4718-AD4E-EAA235AF28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1">
                                            <p:graphicEl>
                                              <a:dgm id="{4019EC65-CB2D-4718-AD4E-EAA235AF28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8BC1C563-038D-4CE9-AC3A-F6BB3ABD5A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11">
                                            <p:graphicEl>
                                              <a:dgm id="{8BC1C563-038D-4CE9-AC3A-F6BB3ABD5A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82F3A261-A089-4678-BAD8-0E785F716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1">
                                            <p:graphicEl>
                                              <a:dgm id="{82F3A261-A089-4678-BAD8-0E785F7164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170C8A0C-3407-4881-B8A1-7A2674C3F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1">
                                            <p:graphicEl>
                                              <a:dgm id="{170C8A0C-3407-4881-B8A1-7A2674C3F5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40FD0D30-7BDE-4826-81DE-223BA7C12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1">
                                            <p:graphicEl>
                                              <a:dgm id="{40FD0D30-7BDE-4826-81DE-223BA7C12A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3CB3FFF1-5FBF-4818-AFFB-4FA8BA6BC4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11">
                                            <p:graphicEl>
                                              <a:dgm id="{3CB3FFF1-5FBF-4818-AFFB-4FA8BA6BC4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2ECDACDC-3A97-4679-BDB5-9D8EE98FED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1">
                                            <p:graphicEl>
                                              <a:dgm id="{2ECDACDC-3A97-4679-BDB5-9D8EE98FED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B8FB693C-1875-4FCF-8519-882A63E2E1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11">
                                            <p:graphicEl>
                                              <a:dgm id="{B8FB693C-1875-4FCF-8519-882A63E2E1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67B73B64-5404-468D-8A69-B0C0B9060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1">
                                            <p:graphicEl>
                                              <a:dgm id="{67B73B64-5404-468D-8A69-B0C0B90602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1F19F25C-579E-49DA-8520-584ED179C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11">
                                            <p:graphicEl>
                                              <a:dgm id="{1F19F25C-579E-49DA-8520-584ED179CB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4C7D3B81-EB6A-4977-8B48-EB685ED896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11">
                                            <p:graphicEl>
                                              <a:dgm id="{4C7D3B81-EB6A-4977-8B48-EB685ED896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1BB52342-2BDB-4F74-98A9-530C0BBE0F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11">
                                            <p:graphicEl>
                                              <a:dgm id="{1BB52342-2BDB-4F74-98A9-530C0BBE0F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3938B71B-D35B-437C-AA8B-1B5DAFF914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11">
                                            <p:graphicEl>
                                              <a:dgm id="{3938B71B-D35B-437C-AA8B-1B5DAFF914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7059B6D4-6D19-42D4-BB3D-8DA553D98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11">
                                            <p:graphicEl>
                                              <a:dgm id="{7059B6D4-6D19-42D4-BB3D-8DA553D98E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8AA7949D-9437-493D-9052-BDE869C83B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11">
                                            <p:graphicEl>
                                              <a:dgm id="{8AA7949D-9437-493D-9052-BDE869C83B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1E02FD1A-8C42-4BFE-92B9-7055D26904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11">
                                            <p:graphicEl>
                                              <a:dgm id="{1E02FD1A-8C42-4BFE-92B9-7055D26904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077EAA15-84E2-402C-9EE2-C735D93D0D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11">
                                            <p:graphicEl>
                                              <a:dgm id="{077EAA15-84E2-402C-9EE2-C735D93D0D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E10B9382-285D-4508-9BD4-05EA829B7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11">
                                            <p:graphicEl>
                                              <a:dgm id="{E10B9382-285D-4508-9BD4-05EA829B79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FFD6483A-780E-4242-8492-3BACA58066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11">
                                            <p:graphicEl>
                                              <a:dgm id="{FFD6483A-780E-4242-8492-3BACA58066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F2E287BA-BF6D-4BFB-8F47-FC2904EE4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11">
                                            <p:graphicEl>
                                              <a:dgm id="{F2E287BA-BF6D-4BFB-8F47-FC2904EE47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BB3D0AED-0499-4AA2-BE1D-A54BB41D39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11">
                                            <p:graphicEl>
                                              <a:dgm id="{BB3D0AED-0499-4AA2-BE1D-A54BB41D39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3450206D-840E-472D-B3D0-A287AC8327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11">
                                            <p:graphicEl>
                                              <a:dgm id="{3450206D-840E-472D-B3D0-A287AC8327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07A9EC37-3307-4773-9330-E1DC55B568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11">
                                            <p:graphicEl>
                                              <a:dgm id="{07A9EC37-3307-4773-9330-E1DC55B568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AC7BFA50-DDB6-4D3C-A88C-B210EE9F25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11">
                                            <p:graphicEl>
                                              <a:dgm id="{AC7BFA50-DDB6-4D3C-A88C-B210EE9F25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C837C696-5ABA-4827-904C-52BECB01F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11">
                                            <p:graphicEl>
                                              <a:dgm id="{C837C696-5ABA-4827-904C-52BECB01F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C358B841-9EB5-4603-AB9A-03B0DF700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11">
                                            <p:graphicEl>
                                              <a:dgm id="{C358B841-9EB5-4603-AB9A-03B0DF700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graphicEl>
                                              <a:dgm id="{D594C153-53B4-438B-B1E4-245F53D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11">
                                            <p:graphicEl>
                                              <a:dgm id="{D594C153-53B4-438B-B1E4-245F53D2EE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111" grpId="0">
        <p:bldSub>
          <a:bldDgm/>
        </p:bldSub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F639725-9AC5-41DB-AA0E-069CE9CF0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75861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cs typeface="Calibri"/>
              </a:rPr>
              <a:t>1) </a:t>
            </a:r>
            <a:r>
              <a:rPr lang="it-IT" dirty="0" err="1">
                <a:cs typeface="Calibri"/>
              </a:rPr>
              <a:t>Arrival</a:t>
            </a: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BB025F47-71C2-41FD-8893-1EB2395AB8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47824190"/>
              </p:ext>
            </p:extLst>
          </p:nvPr>
        </p:nvGraphicFramePr>
        <p:xfrm>
          <a:off x="0" y="1557477"/>
          <a:ext cx="9144000" cy="4767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33560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BB3B726-F8BC-473B-8AE5-344F95AB7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5481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err="1">
                <a:cs typeface="Calibri"/>
              </a:rPr>
              <a:t>Sections</a:t>
            </a:r>
            <a:r>
              <a:rPr lang="it-IT" dirty="0">
                <a:cs typeface="Calibri"/>
              </a:rPr>
              <a:t> of the front desk/office</a:t>
            </a: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72B30CB3-119E-490C-95B5-CC2215781D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41908274"/>
              </p:ext>
            </p:extLst>
          </p:nvPr>
        </p:nvGraphicFramePr>
        <p:xfrm>
          <a:off x="3859" y="1561353"/>
          <a:ext cx="9136282" cy="5303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3" name="CasellaDiTesto 192">
            <a:extLst>
              <a:ext uri="{FF2B5EF4-FFF2-40B4-BE49-F238E27FC236}">
                <a16:creationId xmlns:a16="http://schemas.microsoft.com/office/drawing/2014/main" xmlns="" id="{DF3A5BAE-7152-4D46-8E9F-21F3C4825875}"/>
              </a:ext>
            </a:extLst>
          </p:cNvPr>
          <p:cNvSpPr txBox="1"/>
          <p:nvPr/>
        </p:nvSpPr>
        <p:spPr>
          <a:xfrm>
            <a:off x="2251495" y="6298720"/>
            <a:ext cx="6682595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dirty="0" err="1"/>
              <a:t>Walk</a:t>
            </a:r>
            <a:r>
              <a:rPr lang="it-IT" dirty="0"/>
              <a:t>-in </a:t>
            </a:r>
            <a:r>
              <a:rPr lang="it-IT" dirty="0" err="1"/>
              <a:t>guests</a:t>
            </a:r>
            <a:r>
              <a:rPr lang="it-IT" dirty="0"/>
              <a:t>: </a:t>
            </a:r>
            <a:r>
              <a:rPr lang="it-IT" dirty="0" err="1">
                <a:solidFill>
                  <a:srgbClr val="010000"/>
                </a:solidFill>
              </a:rPr>
              <a:t>those</a:t>
            </a:r>
            <a:r>
              <a:rPr lang="it-IT" dirty="0">
                <a:solidFill>
                  <a:srgbClr val="010000"/>
                </a:solidFill>
              </a:rPr>
              <a:t> </a:t>
            </a:r>
            <a:r>
              <a:rPr lang="it-IT" dirty="0" err="1">
                <a:solidFill>
                  <a:srgbClr val="010000"/>
                </a:solidFill>
              </a:rPr>
              <a:t>who</a:t>
            </a:r>
            <a:r>
              <a:rPr lang="it-IT" dirty="0">
                <a:solidFill>
                  <a:srgbClr val="010000"/>
                </a:solidFill>
              </a:rPr>
              <a:t> do </a:t>
            </a:r>
            <a:r>
              <a:rPr lang="it-IT" dirty="0" err="1">
                <a:solidFill>
                  <a:srgbClr val="010000"/>
                </a:solidFill>
              </a:rPr>
              <a:t>not</a:t>
            </a:r>
            <a:r>
              <a:rPr lang="it-IT" dirty="0">
                <a:solidFill>
                  <a:srgbClr val="010000"/>
                </a:solidFill>
              </a:rPr>
              <a:t> </a:t>
            </a:r>
            <a:r>
              <a:rPr lang="it-IT" dirty="0" err="1">
                <a:solidFill>
                  <a:srgbClr val="010000"/>
                </a:solidFill>
              </a:rPr>
              <a:t>have</a:t>
            </a:r>
            <a:r>
              <a:rPr lang="it-IT" dirty="0">
                <a:solidFill>
                  <a:srgbClr val="010000"/>
                </a:solidFill>
              </a:rPr>
              <a:t> </a:t>
            </a:r>
            <a:r>
              <a:rPr lang="it-IT" dirty="0" err="1">
                <a:solidFill>
                  <a:srgbClr val="010000"/>
                </a:solidFill>
              </a:rPr>
              <a:t>reserved</a:t>
            </a:r>
            <a:r>
              <a:rPr lang="it-IT" dirty="0">
                <a:solidFill>
                  <a:srgbClr val="010000"/>
                </a:solidFill>
              </a:rPr>
              <a:t> rooms </a:t>
            </a:r>
            <a:r>
              <a:rPr lang="it-IT" dirty="0" err="1">
                <a:solidFill>
                  <a:srgbClr val="010000"/>
                </a:solidFill>
              </a:rPr>
              <a:t>previously</a:t>
            </a:r>
            <a:r>
              <a:rPr lang="it-IT" dirty="0">
                <a:solidFill>
                  <a:srgbClr val="010000"/>
                </a:solidFill>
              </a:rPr>
              <a:t>.</a:t>
            </a:r>
            <a:endParaRPr lang="it-IT" dirty="0" err="1"/>
          </a:p>
        </p:txBody>
      </p:sp>
    </p:spTree>
    <p:extLst>
      <p:ext uri="{BB962C8B-B14F-4D97-AF65-F5344CB8AC3E}">
        <p14:creationId xmlns:p14="http://schemas.microsoft.com/office/powerpoint/2010/main" xmlns="" val="13098923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BB3B726-F8BC-473B-8AE5-344F95AB7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err="1">
                <a:cs typeface="Calibri"/>
              </a:rPr>
              <a:t>Sections</a:t>
            </a:r>
            <a:r>
              <a:rPr lang="it-IT" dirty="0">
                <a:cs typeface="Calibri"/>
              </a:rPr>
              <a:t> of the front desk/office</a:t>
            </a: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72B30CB3-119E-490C-95B5-CC2215781D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85412162"/>
              </p:ext>
            </p:extLst>
          </p:nvPr>
        </p:nvGraphicFramePr>
        <p:xfrm>
          <a:off x="3859" y="1935163"/>
          <a:ext cx="9136282" cy="492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762482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BB3B726-F8BC-473B-8AE5-344F95AB7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err="1">
                <a:cs typeface="Calibri"/>
              </a:rPr>
              <a:t>Sections</a:t>
            </a:r>
            <a:r>
              <a:rPr lang="it-IT" dirty="0">
                <a:cs typeface="Calibri"/>
              </a:rPr>
              <a:t> of the front desk/office</a:t>
            </a: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72B30CB3-119E-490C-95B5-CC2215781D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05577968"/>
              </p:ext>
            </p:extLst>
          </p:nvPr>
        </p:nvGraphicFramePr>
        <p:xfrm>
          <a:off x="3859" y="1935163"/>
          <a:ext cx="9136282" cy="492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565607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B2FF5D6-9B20-4725-8B16-085C28AAA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5557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cs typeface="Calibri"/>
              </a:rPr>
              <a:t>2) The HTL voucher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165EA36-2F13-461C-84CA-F7269A5B5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875" y="1617428"/>
            <a:ext cx="9149750" cy="5124115"/>
          </a:xfrm>
        </p:spPr>
        <p:txBody>
          <a:bodyPr vert="horz" anchor="t">
            <a:normAutofit/>
          </a:bodyPr>
          <a:lstStyle/>
          <a:p>
            <a:r>
              <a:rPr lang="it-IT" dirty="0"/>
              <a:t>Paper or </a:t>
            </a:r>
            <a:r>
              <a:rPr lang="it-IT" dirty="0" err="1"/>
              <a:t>document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dirty="0" err="1"/>
              <a:t>travel</a:t>
            </a:r>
            <a:r>
              <a:rPr lang="it-IT" dirty="0"/>
              <a:t> agency </a:t>
            </a:r>
            <a:r>
              <a:rPr lang="it-IT" dirty="0" err="1"/>
              <a:t>gives</a:t>
            </a:r>
            <a:r>
              <a:rPr lang="it-IT" dirty="0"/>
              <a:t> to the </a:t>
            </a:r>
            <a:r>
              <a:rPr lang="it-IT" dirty="0" err="1"/>
              <a:t>customers</a:t>
            </a:r>
            <a:r>
              <a:rPr lang="it-IT" dirty="0"/>
              <a:t>.</a:t>
            </a:r>
          </a:p>
          <a:p>
            <a:r>
              <a:rPr lang="it-IT" dirty="0" err="1"/>
              <a:t>Customers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to show </a:t>
            </a:r>
            <a:r>
              <a:rPr lang="it-IT" dirty="0" err="1"/>
              <a:t>this</a:t>
            </a:r>
            <a:r>
              <a:rPr lang="it-IT" dirty="0"/>
              <a:t> paper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arrival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the hotel.</a:t>
            </a:r>
          </a:p>
          <a:p>
            <a:pPr marL="0" indent="0">
              <a:buNone/>
            </a:pPr>
            <a:r>
              <a:rPr lang="it-IT" dirty="0"/>
              <a:t>Online </a:t>
            </a:r>
            <a:r>
              <a:rPr lang="it-IT" dirty="0" err="1"/>
              <a:t>reservations</a:t>
            </a:r>
            <a:r>
              <a:rPr lang="it-IT" dirty="0"/>
              <a:t> --&gt; </a:t>
            </a:r>
            <a:r>
              <a:rPr lang="it-IT" dirty="0" err="1"/>
              <a:t>confirmation</a:t>
            </a:r>
            <a:r>
              <a:rPr lang="it-IT" dirty="0"/>
              <a:t> mail with full payment of the service or with payment of the </a:t>
            </a:r>
            <a:r>
              <a:rPr lang="it-IT" dirty="0" err="1"/>
              <a:t>deposit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492637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53690C0-84CC-47D3-A29E-85AE6DDA1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417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err="1">
                <a:cs typeface="Calibri"/>
              </a:rPr>
              <a:t>Parts</a:t>
            </a:r>
            <a:r>
              <a:rPr lang="it-IT" dirty="0">
                <a:cs typeface="Calibri"/>
              </a:rPr>
              <a:t> of a HTL voucher</a:t>
            </a: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35A29F1F-A61C-4FB5-BE1A-710E2DB87E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72477230"/>
              </p:ext>
            </p:extLst>
          </p:nvPr>
        </p:nvGraphicFramePr>
        <p:xfrm>
          <a:off x="-2875" y="1417579"/>
          <a:ext cx="9149750" cy="5438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1455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66D4883-DFB0-4B0A-976F-44885452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-110299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it-IT" sz="6000" b="1" dirty="0">
                <a:solidFill>
                  <a:schemeClr val="accent2">
                    <a:lumMod val="75000"/>
                  </a:schemeClr>
                </a:solidFill>
                <a:cs typeface="Calibri"/>
              </a:rPr>
              <a:t>TYPES OF TOURISM</a:t>
            </a: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DE1EC214-0C8A-4520-AA70-AC1F5B9AD4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24262741"/>
              </p:ext>
            </p:extLst>
          </p:nvPr>
        </p:nvGraphicFramePr>
        <p:xfrm>
          <a:off x="571500" y="949326"/>
          <a:ext cx="7943851" cy="5903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098383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D26EA0F-7150-4C80-BD40-3CB7CE09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6531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cs typeface="Calibri"/>
              </a:rPr>
              <a:t>3) Hotel </a:t>
            </a:r>
            <a:r>
              <a:rPr lang="it-IT" dirty="0" err="1">
                <a:cs typeface="Calibri"/>
              </a:rPr>
              <a:t>customer</a:t>
            </a:r>
            <a:r>
              <a:rPr lang="it-IT" dirty="0">
                <a:cs typeface="Calibri"/>
              </a:rPr>
              <a:t> service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74A5566-0DCE-4B75-8C51-527B80B0E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875" y="1647246"/>
            <a:ext cx="9149750" cy="5209315"/>
          </a:xfrm>
        </p:spPr>
        <p:txBody>
          <a:bodyPr vert="horz" anchor="t">
            <a:normAutofit lnSpcReduction="10000"/>
          </a:bodyPr>
          <a:lstStyle/>
          <a:p>
            <a:r>
              <a:rPr lang="it-IT" dirty="0" err="1"/>
              <a:t>Customers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to be </a:t>
            </a:r>
            <a:r>
              <a:rPr lang="it-IT" dirty="0" err="1"/>
              <a:t>pampered</a:t>
            </a:r>
            <a:r>
              <a:rPr lang="it-IT" dirty="0"/>
              <a:t>, </a:t>
            </a:r>
            <a:r>
              <a:rPr lang="it-IT" dirty="0" err="1"/>
              <a:t>looked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by the </a:t>
            </a:r>
            <a:r>
              <a:rPr lang="it-IT" dirty="0" err="1"/>
              <a:t>htl</a:t>
            </a:r>
            <a:r>
              <a:rPr lang="it-IT" dirty="0"/>
              <a:t> staff.</a:t>
            </a:r>
          </a:p>
          <a:p>
            <a:r>
              <a:rPr lang="it-IT" dirty="0" err="1"/>
              <a:t>Meals</a:t>
            </a:r>
            <a:r>
              <a:rPr lang="it-IT" dirty="0"/>
              <a:t>;</a:t>
            </a:r>
          </a:p>
          <a:p>
            <a:r>
              <a:rPr lang="it-IT" dirty="0" err="1"/>
              <a:t>Laundry</a:t>
            </a:r>
            <a:r>
              <a:rPr lang="it-IT" dirty="0"/>
              <a:t>;</a:t>
            </a:r>
          </a:p>
          <a:p>
            <a:r>
              <a:rPr lang="it-IT" dirty="0"/>
              <a:t>Mini-bar;</a:t>
            </a:r>
          </a:p>
          <a:p>
            <a:r>
              <a:rPr lang="it-IT" dirty="0"/>
              <a:t>Telephone;</a:t>
            </a:r>
          </a:p>
          <a:p>
            <a:r>
              <a:rPr lang="it-IT" sz="2800" dirty="0"/>
              <a:t>Check-out;</a:t>
            </a:r>
            <a:endParaRPr lang="it-IT" dirty="0"/>
          </a:p>
          <a:p>
            <a:r>
              <a:rPr lang="it-IT" dirty="0"/>
              <a:t>+</a:t>
            </a:r>
          </a:p>
          <a:p>
            <a:r>
              <a:rPr lang="it-IT" dirty="0"/>
              <a:t>Pool;</a:t>
            </a:r>
          </a:p>
          <a:p>
            <a:r>
              <a:rPr lang="it-IT" dirty="0"/>
              <a:t>Disco;</a:t>
            </a:r>
          </a:p>
          <a:p>
            <a:r>
              <a:rPr lang="it-IT" dirty="0"/>
              <a:t>SPA;</a:t>
            </a:r>
          </a:p>
          <a:p>
            <a:r>
              <a:rPr lang="it-IT" dirty="0"/>
              <a:t>Gym</a:t>
            </a:r>
            <a:r>
              <a:rPr lang="it-IT" sz="2800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817453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C1801A0-9FEC-4E5F-8925-AB0AD68A6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403"/>
            <a:ext cx="8229600" cy="80507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cs typeface="Calibri"/>
              </a:rPr>
              <a:t>4) </a:t>
            </a:r>
            <a:r>
              <a:rPr lang="it-IT" dirty="0" err="1">
                <a:cs typeface="Calibri"/>
              </a:rPr>
              <a:t>Complaints</a:t>
            </a:r>
            <a:r>
              <a:rPr lang="it-IT" dirty="0">
                <a:cs typeface="Calibri"/>
              </a:rPr>
              <a:t> vs. L.E.A.R.N.</a:t>
            </a:r>
            <a:endParaRPr lang="it-IT" dirty="0" err="1">
              <a:cs typeface="Calibri"/>
            </a:endParaRP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4B985EB3-A9D9-4C86-A948-CAB81EB685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5677670"/>
              </p:ext>
            </p:extLst>
          </p:nvPr>
        </p:nvGraphicFramePr>
        <p:xfrm>
          <a:off x="-2875" y="885616"/>
          <a:ext cx="9149750" cy="5970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4823611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C1801A0-9FEC-4E5F-8925-AB0AD68A6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0507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cs typeface="Calibri"/>
              </a:rPr>
              <a:t>4) </a:t>
            </a:r>
            <a:r>
              <a:rPr lang="it-IT" dirty="0" err="1">
                <a:cs typeface="Calibri"/>
              </a:rPr>
              <a:t>Complaints</a:t>
            </a:r>
            <a:r>
              <a:rPr lang="it-IT" dirty="0">
                <a:cs typeface="Calibri"/>
              </a:rPr>
              <a:t> vs. L.E.A.R.N.</a:t>
            </a:r>
            <a:endParaRPr lang="it-IT" dirty="0" err="1">
              <a:cs typeface="Calibri"/>
            </a:endParaRPr>
          </a:p>
        </p:txBody>
      </p:sp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4B985EB3-A9D9-4C86-A948-CAB81EB685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64516945"/>
              </p:ext>
            </p:extLst>
          </p:nvPr>
        </p:nvGraphicFramePr>
        <p:xfrm>
          <a:off x="-2875" y="1676370"/>
          <a:ext cx="9149750" cy="5180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418409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4">
            <a:extLst>
              <a:ext uri="{FF2B5EF4-FFF2-40B4-BE49-F238E27FC236}">
                <a16:creationId xmlns:a16="http://schemas.microsoft.com/office/drawing/2014/main" xmlns="" id="{5ED9F426-3BB2-40B6-9CD6-34D40697FD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993147782"/>
              </p:ext>
            </p:extLst>
          </p:nvPr>
        </p:nvGraphicFramePr>
        <p:xfrm>
          <a:off x="0" y="-53196"/>
          <a:ext cx="9072112" cy="6906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37" name="CasellaDiTesto 2036">
            <a:extLst>
              <a:ext uri="{FF2B5EF4-FFF2-40B4-BE49-F238E27FC236}">
                <a16:creationId xmlns:a16="http://schemas.microsoft.com/office/drawing/2014/main" xmlns="" id="{F72FA384-2DBD-412C-9E28-69440525D779}"/>
              </a:ext>
            </a:extLst>
          </p:cNvPr>
          <p:cNvSpPr txBox="1"/>
          <p:nvPr/>
        </p:nvSpPr>
        <p:spPr>
          <a:xfrm>
            <a:off x="-5751" y="5507966"/>
            <a:ext cx="2743200" cy="76944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4400" dirty="0"/>
              <a:t>TIPS</a:t>
            </a:r>
          </a:p>
        </p:txBody>
      </p:sp>
    </p:spTree>
    <p:extLst>
      <p:ext uri="{BB962C8B-B14F-4D97-AF65-F5344CB8AC3E}">
        <p14:creationId xmlns:p14="http://schemas.microsoft.com/office/powerpoint/2010/main" xmlns="" val="272444424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B154088-5170-4471-83A2-0223E02DC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30838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cs typeface="Calibri"/>
              </a:rPr>
              <a:t>5) </a:t>
            </a:r>
            <a:r>
              <a:rPr lang="it-IT" dirty="0" err="1">
                <a:cs typeface="Calibri"/>
              </a:rPr>
              <a:t>Htls</a:t>
            </a:r>
            <a:r>
              <a:rPr lang="it-IT" dirty="0">
                <a:cs typeface="Calibri"/>
              </a:rPr>
              <a:t> </a:t>
            </a:r>
            <a:r>
              <a:rPr lang="it-IT" dirty="0" err="1">
                <a:cs typeface="Calibri"/>
              </a:rPr>
              <a:t>as</a:t>
            </a:r>
            <a:r>
              <a:rPr lang="it-IT" dirty="0">
                <a:cs typeface="Calibri"/>
              </a:rPr>
              <a:t> </a:t>
            </a:r>
            <a:r>
              <a:rPr lang="it-IT" dirty="0" err="1">
                <a:cs typeface="Calibri"/>
              </a:rPr>
              <a:t>event</a:t>
            </a:r>
            <a:r>
              <a:rPr lang="it-IT" dirty="0">
                <a:cs typeface="Calibri"/>
              </a:rPr>
              <a:t> </a:t>
            </a:r>
            <a:r>
              <a:rPr lang="it-IT" dirty="0" err="1">
                <a:cs typeface="Calibri"/>
              </a:rPr>
              <a:t>venues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E76F371-34CE-4709-8DC3-73C02AECE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875" y="1464779"/>
            <a:ext cx="9149750" cy="5406160"/>
          </a:xfrm>
        </p:spPr>
        <p:txBody>
          <a:bodyPr vert="horz" anchor="t">
            <a:normAutofit fontScale="92500" lnSpcReduction="20000"/>
          </a:bodyPr>
          <a:lstStyle/>
          <a:p>
            <a:r>
              <a:rPr lang="it-IT" dirty="0" err="1"/>
              <a:t>Conferences</a:t>
            </a:r>
            <a:r>
              <a:rPr lang="it-IT" dirty="0"/>
              <a:t>, </a:t>
            </a:r>
            <a:r>
              <a:rPr lang="it-IT" dirty="0" err="1"/>
              <a:t>congresses</a:t>
            </a:r>
            <a:r>
              <a:rPr lang="it-IT" dirty="0"/>
              <a:t>, </a:t>
            </a:r>
            <a:r>
              <a:rPr lang="it-IT" dirty="0" err="1"/>
              <a:t>annual</a:t>
            </a:r>
            <a:r>
              <a:rPr lang="it-IT" dirty="0"/>
              <a:t> company parties, </a:t>
            </a:r>
            <a:r>
              <a:rPr lang="it-IT" dirty="0" err="1"/>
              <a:t>weddings</a:t>
            </a:r>
            <a:r>
              <a:rPr lang="it-IT" dirty="0"/>
              <a:t>, </a:t>
            </a:r>
            <a:r>
              <a:rPr lang="it-IT" dirty="0" err="1"/>
              <a:t>expos</a:t>
            </a:r>
            <a:r>
              <a:rPr lang="it-IT" dirty="0"/>
              <a:t>, </a:t>
            </a:r>
            <a:r>
              <a:rPr lang="it-IT" dirty="0" err="1"/>
              <a:t>festivals</a:t>
            </a:r>
            <a:r>
              <a:rPr lang="it-IT" dirty="0"/>
              <a:t>, … = extra business for </a:t>
            </a:r>
            <a:r>
              <a:rPr lang="it-IT" dirty="0" err="1"/>
              <a:t>htls</a:t>
            </a:r>
            <a:r>
              <a:rPr lang="it-IT" dirty="0"/>
              <a:t> </a:t>
            </a:r>
            <a:r>
              <a:rPr lang="it-IT" dirty="0" err="1"/>
              <a:t>outside</a:t>
            </a:r>
            <a:r>
              <a:rPr lang="it-IT" dirty="0"/>
              <a:t> </a:t>
            </a:r>
            <a:r>
              <a:rPr lang="it-IT" dirty="0" err="1"/>
              <a:t>peak</a:t>
            </a:r>
            <a:r>
              <a:rPr lang="it-IT" dirty="0"/>
              <a:t> season.</a:t>
            </a:r>
          </a:p>
          <a:p>
            <a:r>
              <a:rPr lang="it-IT" dirty="0"/>
              <a:t>Discounted room </a:t>
            </a:r>
            <a:r>
              <a:rPr lang="it-IT" dirty="0" err="1"/>
              <a:t>rates</a:t>
            </a:r>
            <a:r>
              <a:rPr lang="it-IT" dirty="0"/>
              <a:t> for </a:t>
            </a:r>
            <a:r>
              <a:rPr lang="it-IT" dirty="0" err="1"/>
              <a:t>guests</a:t>
            </a:r>
            <a:r>
              <a:rPr lang="it-IT" dirty="0"/>
              <a:t> </a:t>
            </a:r>
            <a:r>
              <a:rPr lang="it-IT" dirty="0" err="1"/>
              <a:t>who</a:t>
            </a:r>
            <a:r>
              <a:rPr lang="it-IT" dirty="0"/>
              <a:t> stay overnight </a:t>
            </a:r>
            <a:r>
              <a:rPr lang="it-IT" dirty="0" err="1"/>
              <a:t>after</a:t>
            </a:r>
            <a:r>
              <a:rPr lang="it-IT" dirty="0"/>
              <a:t> a wedding or </a:t>
            </a:r>
            <a:r>
              <a:rPr lang="it-IT" dirty="0" err="1"/>
              <a:t>reunion</a:t>
            </a:r>
            <a:r>
              <a:rPr lang="it-IT" dirty="0"/>
              <a:t> or for </a:t>
            </a:r>
            <a:r>
              <a:rPr lang="it-IT" dirty="0" err="1"/>
              <a:t>delegates</a:t>
            </a:r>
            <a:r>
              <a:rPr lang="it-IT" dirty="0"/>
              <a:t>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attend</a:t>
            </a:r>
            <a:r>
              <a:rPr lang="it-IT" dirty="0"/>
              <a:t> </a:t>
            </a:r>
            <a:r>
              <a:rPr lang="it-IT" dirty="0" err="1"/>
              <a:t>meetings</a:t>
            </a:r>
            <a:r>
              <a:rPr lang="it-IT" dirty="0"/>
              <a:t>.</a:t>
            </a:r>
          </a:p>
          <a:p>
            <a:r>
              <a:rPr lang="it-IT" dirty="0"/>
              <a:t>Services </a:t>
            </a:r>
            <a:r>
              <a:rPr lang="it-IT" dirty="0" err="1"/>
              <a:t>offered</a:t>
            </a:r>
            <a:r>
              <a:rPr lang="it-IT" dirty="0"/>
              <a:t> by </a:t>
            </a:r>
            <a:r>
              <a:rPr lang="it-IT" dirty="0" err="1"/>
              <a:t>htls</a:t>
            </a:r>
            <a:r>
              <a:rPr lang="it-IT" dirty="0"/>
              <a:t> </a:t>
            </a:r>
            <a:r>
              <a:rPr lang="it-IT" dirty="0" err="1"/>
              <a:t>during</a:t>
            </a:r>
            <a:r>
              <a:rPr lang="it-IT" dirty="0"/>
              <a:t> </a:t>
            </a:r>
            <a:r>
              <a:rPr lang="it-IT" dirty="0" err="1"/>
              <a:t>meetings</a:t>
            </a:r>
            <a:r>
              <a:rPr lang="it-IT" dirty="0"/>
              <a:t> and </a:t>
            </a:r>
            <a:r>
              <a:rPr lang="it-IT" dirty="0" err="1"/>
              <a:t>weddings</a:t>
            </a:r>
            <a:r>
              <a:rPr lang="it-IT" dirty="0"/>
              <a:t>:</a:t>
            </a:r>
          </a:p>
          <a:p>
            <a:pPr marL="514350" indent="-514350">
              <a:buAutoNum type="arabicPeriod"/>
            </a:pPr>
            <a:r>
              <a:rPr lang="it-IT" dirty="0" err="1"/>
              <a:t>Sit</a:t>
            </a:r>
            <a:r>
              <a:rPr lang="it-IT" dirty="0"/>
              <a:t>-down or buffet </a:t>
            </a:r>
            <a:r>
              <a:rPr lang="it-IT" dirty="0" err="1"/>
              <a:t>meals</a:t>
            </a:r>
            <a:r>
              <a:rPr lang="it-IT" dirty="0"/>
              <a:t>;</a:t>
            </a:r>
          </a:p>
          <a:p>
            <a:pPr marL="514350" indent="-514350">
              <a:buAutoNum type="arabicPeriod"/>
            </a:pPr>
            <a:r>
              <a:rPr lang="it-IT" dirty="0" err="1"/>
              <a:t>refreshments</a:t>
            </a:r>
            <a:r>
              <a:rPr lang="it-IT" dirty="0"/>
              <a:t>;</a:t>
            </a:r>
          </a:p>
          <a:p>
            <a:pPr marL="514350" indent="-514350">
              <a:buAutoNum type="arabicPeriod"/>
            </a:pPr>
            <a:r>
              <a:rPr lang="it-IT" dirty="0"/>
              <a:t>free Wi-Fi connection;</a:t>
            </a:r>
          </a:p>
          <a:p>
            <a:pPr marL="514350" indent="-514350">
              <a:buAutoNum type="arabicPeriod"/>
            </a:pPr>
            <a:r>
              <a:rPr lang="it-IT" dirty="0"/>
              <a:t>overhead/slide/film </a:t>
            </a:r>
            <a:r>
              <a:rPr lang="it-IT" dirty="0" err="1"/>
              <a:t>projector</a:t>
            </a:r>
            <a:r>
              <a:rPr lang="it-IT" dirty="0"/>
              <a:t>;</a:t>
            </a:r>
          </a:p>
          <a:p>
            <a:pPr marL="514350" indent="-514350">
              <a:buAutoNum type="arabicPeriod"/>
            </a:pPr>
            <a:r>
              <a:rPr lang="it-IT" dirty="0" err="1"/>
              <a:t>microphone</a:t>
            </a:r>
            <a:r>
              <a:rPr lang="it-IT" dirty="0"/>
              <a:t> and speakers;</a:t>
            </a:r>
          </a:p>
          <a:p>
            <a:pPr marL="514350" indent="-514350">
              <a:buAutoNum type="arabicPeriod"/>
            </a:pPr>
            <a:r>
              <a:rPr lang="it-IT" dirty="0"/>
              <a:t>screen;</a:t>
            </a:r>
          </a:p>
          <a:p>
            <a:pPr marL="514350" indent="-514350">
              <a:buAutoNum type="arabicPeriod"/>
            </a:pPr>
            <a:r>
              <a:rPr lang="it-IT" dirty="0"/>
              <a:t>video;</a:t>
            </a:r>
          </a:p>
          <a:p>
            <a:pPr marL="514350" indent="-514350">
              <a:buAutoNum type="arabicPeriod"/>
            </a:pPr>
            <a:r>
              <a:rPr lang="it-IT" dirty="0"/>
              <a:t>staff assistance and support;</a:t>
            </a:r>
          </a:p>
          <a:p>
            <a:pPr marL="514350" indent="-514350">
              <a:buAutoNum type="arabicPeriod"/>
            </a:pPr>
            <a:r>
              <a:rPr lang="it-IT" dirty="0"/>
              <a:t>(for </a:t>
            </a:r>
            <a:r>
              <a:rPr lang="it-IT" dirty="0" err="1"/>
              <a:t>weddings</a:t>
            </a:r>
            <a:r>
              <a:rPr lang="it-IT" dirty="0"/>
              <a:t> and </a:t>
            </a:r>
            <a:r>
              <a:rPr lang="it-IT" dirty="0" err="1"/>
              <a:t>reunions</a:t>
            </a:r>
            <a:r>
              <a:rPr lang="it-IT" dirty="0"/>
              <a:t>) </a:t>
            </a:r>
            <a:r>
              <a:rPr lang="it-IT" dirty="0" err="1"/>
              <a:t>specialised</a:t>
            </a:r>
            <a:r>
              <a:rPr lang="it-IT" dirty="0"/>
              <a:t> </a:t>
            </a:r>
            <a:r>
              <a:rPr lang="it-IT" dirty="0" err="1"/>
              <a:t>menus</a:t>
            </a:r>
            <a:r>
              <a:rPr lang="it-IT" dirty="0"/>
              <a:t>.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002579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B154088-5170-4471-83A2-0223E02DC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7525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cs typeface="Calibri"/>
              </a:rPr>
              <a:t>6) Check-out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E76F371-34CE-4709-8DC3-73C02AECE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875" y="1637307"/>
            <a:ext cx="9149750" cy="5219255"/>
          </a:xfrm>
        </p:spPr>
        <p:txBody>
          <a:bodyPr vert="horz" anchor="t">
            <a:normAutofit/>
          </a:bodyPr>
          <a:lstStyle/>
          <a:p>
            <a:pPr marL="685800" lvl="1" indent="0">
              <a:spcBef>
                <a:spcPts val="0"/>
              </a:spcBef>
              <a:buClr>
                <a:srgbClr val="0F6FC6"/>
              </a:buClr>
            </a:pPr>
            <a:r>
              <a:rPr lang="it-IT" sz="3200" dirty="0" err="1">
                <a:solidFill>
                  <a:srgbClr val="010000"/>
                </a:solidFill>
              </a:rPr>
              <a:t>Baggage</a:t>
            </a:r>
            <a:r>
              <a:rPr lang="it-IT" sz="3200" dirty="0">
                <a:solidFill>
                  <a:srgbClr val="010000"/>
                </a:solidFill>
              </a:rPr>
              <a:t> </a:t>
            </a:r>
            <a:r>
              <a:rPr lang="it-IT" sz="3200" dirty="0" err="1">
                <a:solidFill>
                  <a:srgbClr val="010000"/>
                </a:solidFill>
              </a:rPr>
              <a:t>handling</a:t>
            </a:r>
            <a:r>
              <a:rPr lang="it-IT" sz="3200" dirty="0">
                <a:solidFill>
                  <a:srgbClr val="010000"/>
                </a:solidFill>
              </a:rPr>
              <a:t>;</a:t>
            </a:r>
            <a:endParaRPr lang="en-US" sz="3200" dirty="0">
              <a:solidFill>
                <a:srgbClr val="000000"/>
              </a:solidFill>
            </a:endParaRPr>
          </a:p>
          <a:p>
            <a:pPr marL="685800" lvl="1" indent="0">
              <a:spcBef>
                <a:spcPts val="0"/>
              </a:spcBef>
              <a:buClr>
                <a:srgbClr val="0F6FC6"/>
              </a:buClr>
            </a:pPr>
            <a:r>
              <a:rPr lang="it-IT" sz="3200" dirty="0">
                <a:solidFill>
                  <a:srgbClr val="010000"/>
                </a:solidFill>
              </a:rPr>
              <a:t>Transportation;</a:t>
            </a:r>
            <a:endParaRPr lang="en-US" sz="3200" dirty="0"/>
          </a:p>
          <a:p>
            <a:pPr marL="685800" lvl="1" indent="0">
              <a:spcBef>
                <a:spcPts val="0"/>
              </a:spcBef>
              <a:buClr>
                <a:srgbClr val="0F6FC6"/>
              </a:buClr>
            </a:pPr>
            <a:r>
              <a:rPr lang="it-IT" sz="3200" dirty="0">
                <a:solidFill>
                  <a:srgbClr val="010000"/>
                </a:solidFill>
              </a:rPr>
              <a:t>Bill settlement;</a:t>
            </a:r>
          </a:p>
          <a:p>
            <a:pPr marL="685800" lvl="1" indent="0">
              <a:spcBef>
                <a:spcPts val="0"/>
              </a:spcBef>
              <a:buClr>
                <a:srgbClr val="0F6FC6"/>
              </a:buClr>
            </a:pPr>
            <a:r>
              <a:rPr lang="it-IT" sz="3200" dirty="0" err="1">
                <a:solidFill>
                  <a:srgbClr val="010000"/>
                </a:solidFill>
              </a:rPr>
              <a:t>Onward</a:t>
            </a:r>
            <a:r>
              <a:rPr lang="it-IT" sz="3200" dirty="0">
                <a:solidFill>
                  <a:srgbClr val="010000"/>
                </a:solidFill>
              </a:rPr>
              <a:t> </a:t>
            </a:r>
            <a:r>
              <a:rPr lang="it-IT" sz="3200" dirty="0" err="1">
                <a:solidFill>
                  <a:srgbClr val="010000"/>
                </a:solidFill>
              </a:rPr>
              <a:t>travelling</a:t>
            </a:r>
            <a:r>
              <a:rPr lang="it-IT" sz="3200" dirty="0">
                <a:solidFill>
                  <a:srgbClr val="010000"/>
                </a:solidFill>
              </a:rPr>
              <a:t> </a:t>
            </a:r>
            <a:r>
              <a:rPr lang="it-IT" sz="3200" dirty="0" err="1">
                <a:solidFill>
                  <a:srgbClr val="010000"/>
                </a:solidFill>
              </a:rPr>
              <a:t>arrangements</a:t>
            </a:r>
            <a:r>
              <a:rPr lang="it-IT" sz="3200" dirty="0">
                <a:solidFill>
                  <a:srgbClr val="010000"/>
                </a:solidFill>
              </a:rPr>
              <a:t> (booking or booking </a:t>
            </a:r>
            <a:r>
              <a:rPr lang="it-IT" sz="3200" dirty="0" err="1">
                <a:solidFill>
                  <a:srgbClr val="010000"/>
                </a:solidFill>
              </a:rPr>
              <a:t>confirmation</a:t>
            </a:r>
            <a:r>
              <a:rPr lang="it-IT" sz="3200" dirty="0">
                <a:solidFill>
                  <a:srgbClr val="010000"/>
                </a:solidFill>
              </a:rPr>
              <a:t> </a:t>
            </a:r>
            <a:r>
              <a:rPr lang="it-IT" sz="3200" dirty="0" err="1">
                <a:solidFill>
                  <a:srgbClr val="010000"/>
                </a:solidFill>
              </a:rPr>
              <a:t>at</a:t>
            </a:r>
            <a:r>
              <a:rPr lang="it-IT" sz="3200" dirty="0">
                <a:solidFill>
                  <a:srgbClr val="010000"/>
                </a:solidFill>
              </a:rPr>
              <a:t> the </a:t>
            </a:r>
            <a:r>
              <a:rPr lang="it-IT" sz="3200" dirty="0" err="1">
                <a:solidFill>
                  <a:srgbClr val="010000"/>
                </a:solidFill>
              </a:rPr>
              <a:t>next</a:t>
            </a:r>
            <a:r>
              <a:rPr lang="it-IT" sz="3200" dirty="0">
                <a:solidFill>
                  <a:srgbClr val="010000"/>
                </a:solidFill>
              </a:rPr>
              <a:t> </a:t>
            </a:r>
            <a:r>
              <a:rPr lang="it-IT" sz="3200" dirty="0" err="1">
                <a:solidFill>
                  <a:srgbClr val="010000"/>
                </a:solidFill>
              </a:rPr>
              <a:t>destination</a:t>
            </a:r>
            <a:r>
              <a:rPr lang="it-IT" sz="3200" dirty="0">
                <a:solidFill>
                  <a:srgbClr val="010000"/>
                </a:solidFill>
              </a:rPr>
              <a:t> </a:t>
            </a:r>
            <a:r>
              <a:rPr lang="it-IT" sz="3200" dirty="0" err="1">
                <a:solidFill>
                  <a:srgbClr val="010000"/>
                </a:solidFill>
              </a:rPr>
              <a:t>htl</a:t>
            </a:r>
            <a:r>
              <a:rPr lang="it-IT" sz="3200" dirty="0">
                <a:solidFill>
                  <a:srgbClr val="010000"/>
                </a:solidFill>
              </a:rPr>
              <a:t>/</a:t>
            </a:r>
            <a:r>
              <a:rPr lang="it-IT" sz="3200" dirty="0" err="1">
                <a:solidFill>
                  <a:srgbClr val="010000"/>
                </a:solidFill>
              </a:rPr>
              <a:t>at</a:t>
            </a:r>
            <a:r>
              <a:rPr lang="it-IT" sz="3200" dirty="0">
                <a:solidFill>
                  <a:srgbClr val="010000"/>
                </a:solidFill>
              </a:rPr>
              <a:t> a hotel of the </a:t>
            </a:r>
            <a:r>
              <a:rPr lang="it-IT" sz="3200" dirty="0" err="1">
                <a:solidFill>
                  <a:srgbClr val="010000"/>
                </a:solidFill>
              </a:rPr>
              <a:t>same</a:t>
            </a:r>
            <a:r>
              <a:rPr lang="it-IT" sz="3200" dirty="0">
                <a:solidFill>
                  <a:srgbClr val="010000"/>
                </a:solidFill>
              </a:rPr>
              <a:t> </a:t>
            </a:r>
            <a:r>
              <a:rPr lang="it-IT" sz="3200" dirty="0" err="1">
                <a:solidFill>
                  <a:srgbClr val="010000"/>
                </a:solidFill>
              </a:rPr>
              <a:t>chain</a:t>
            </a:r>
            <a:r>
              <a:rPr lang="it-IT" sz="3200" dirty="0">
                <a:solidFill>
                  <a:srgbClr val="010000"/>
                </a:solidFill>
              </a:rPr>
              <a:t> </a:t>
            </a:r>
            <a:r>
              <a:rPr lang="it-IT" sz="3200" dirty="0" err="1">
                <a:solidFill>
                  <a:srgbClr val="010000"/>
                </a:solidFill>
              </a:rPr>
              <a:t>at</a:t>
            </a:r>
            <a:r>
              <a:rPr lang="it-IT" sz="3200" dirty="0">
                <a:solidFill>
                  <a:srgbClr val="010000"/>
                </a:solidFill>
              </a:rPr>
              <a:t> </a:t>
            </a:r>
            <a:r>
              <a:rPr lang="it-IT" sz="3200" dirty="0" err="1">
                <a:solidFill>
                  <a:srgbClr val="010000"/>
                </a:solidFill>
              </a:rPr>
              <a:t>guests</a:t>
            </a:r>
            <a:r>
              <a:rPr lang="it-IT" sz="3200" dirty="0">
                <a:solidFill>
                  <a:srgbClr val="010000"/>
                </a:solidFill>
              </a:rPr>
              <a:t>' </a:t>
            </a:r>
            <a:r>
              <a:rPr lang="it-IT" sz="3200" dirty="0" err="1">
                <a:solidFill>
                  <a:srgbClr val="010000"/>
                </a:solidFill>
              </a:rPr>
              <a:t>next</a:t>
            </a:r>
            <a:r>
              <a:rPr lang="it-IT" sz="3200" dirty="0">
                <a:solidFill>
                  <a:srgbClr val="010000"/>
                </a:solidFill>
              </a:rPr>
              <a:t> </a:t>
            </a:r>
            <a:r>
              <a:rPr lang="it-IT" sz="3200" dirty="0" err="1">
                <a:solidFill>
                  <a:srgbClr val="010000"/>
                </a:solidFill>
              </a:rPr>
              <a:t>destination</a:t>
            </a:r>
            <a:r>
              <a:rPr lang="it-IT" sz="3200" dirty="0">
                <a:solidFill>
                  <a:srgbClr val="010000"/>
                </a:solidFill>
              </a:rPr>
              <a:t>); </a:t>
            </a:r>
          </a:p>
          <a:p>
            <a:pPr marL="1028700" lvl="1" indent="-342900">
              <a:spcBef>
                <a:spcPts val="0"/>
              </a:spcBef>
              <a:buClr>
                <a:srgbClr val="0F6FC6"/>
              </a:buClr>
            </a:pPr>
            <a:r>
              <a:rPr lang="it-IT" sz="3200" dirty="0" err="1">
                <a:solidFill>
                  <a:srgbClr val="010000"/>
                </a:solidFill>
              </a:rPr>
              <a:t>Customer</a:t>
            </a:r>
            <a:r>
              <a:rPr lang="it-IT" sz="3200" dirty="0">
                <a:solidFill>
                  <a:srgbClr val="010000"/>
                </a:solidFill>
              </a:rPr>
              <a:t> </a:t>
            </a:r>
            <a:r>
              <a:rPr lang="it-IT" sz="3200" dirty="0" err="1">
                <a:solidFill>
                  <a:srgbClr val="010000"/>
                </a:solidFill>
              </a:rPr>
              <a:t>Comment</a:t>
            </a:r>
            <a:r>
              <a:rPr lang="it-IT" sz="3200" dirty="0">
                <a:solidFill>
                  <a:srgbClr val="010000"/>
                </a:solidFill>
              </a:rPr>
              <a:t> Card (positive/</a:t>
            </a:r>
            <a:r>
              <a:rPr lang="it-IT" sz="3200" dirty="0" err="1">
                <a:solidFill>
                  <a:srgbClr val="010000"/>
                </a:solidFill>
              </a:rPr>
              <a:t>neutral</a:t>
            </a:r>
            <a:r>
              <a:rPr lang="it-IT" sz="3200" dirty="0">
                <a:solidFill>
                  <a:srgbClr val="010000"/>
                </a:solidFill>
              </a:rPr>
              <a:t>/negative feedback).</a:t>
            </a:r>
          </a:p>
        </p:txBody>
      </p:sp>
    </p:spTree>
    <p:extLst>
      <p:ext uri="{BB962C8B-B14F-4D97-AF65-F5344CB8AC3E}">
        <p14:creationId xmlns:p14="http://schemas.microsoft.com/office/powerpoint/2010/main" xmlns="" val="24041647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F9C4023-515D-4263-B775-517799995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cs typeface="Calibri"/>
              </a:rPr>
              <a:t>Write </a:t>
            </a:r>
            <a:r>
              <a:rPr lang="it-IT" dirty="0" err="1">
                <a:cs typeface="Calibri"/>
              </a:rPr>
              <a:t>letters</a:t>
            </a:r>
            <a:r>
              <a:rPr lang="it-IT" dirty="0">
                <a:cs typeface="Calibri"/>
              </a:rPr>
              <a:t>/</a:t>
            </a:r>
            <a:r>
              <a:rPr lang="it-IT" dirty="0" err="1">
                <a:cs typeface="Calibri"/>
              </a:rPr>
              <a:t>emails</a:t>
            </a:r>
            <a:r>
              <a:rPr lang="it-IT" dirty="0">
                <a:cs typeface="Calibri"/>
              </a:rPr>
              <a:t> of </a:t>
            </a:r>
            <a:r>
              <a:rPr lang="it-IT" dirty="0" err="1">
                <a:cs typeface="Calibri"/>
              </a:rPr>
              <a:t>cancellation</a:t>
            </a:r>
            <a:r>
              <a:rPr lang="it-IT" dirty="0">
                <a:cs typeface="Calibri"/>
              </a:rPr>
              <a:t> or </a:t>
            </a:r>
            <a:r>
              <a:rPr lang="it-IT" dirty="0" err="1">
                <a:cs typeface="Calibri"/>
              </a:rPr>
              <a:t>modification</a:t>
            </a:r>
            <a:endParaRPr lang="it-IT" dirty="0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ABF5E18-52D6-4CA2-BAF6-460B695BD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-60385" y="2233871"/>
            <a:ext cx="4038600" cy="4034790"/>
          </a:xfrm>
        </p:spPr>
        <p:txBody>
          <a:bodyPr vert="horz" anchor="t">
            <a:normAutofit/>
          </a:bodyPr>
          <a:lstStyle/>
          <a:p>
            <a:pPr marL="514350" indent="-514350">
              <a:buAutoNum type="arabicPeriod"/>
            </a:pPr>
            <a:r>
              <a:rPr lang="it-IT" sz="2800" dirty="0" err="1"/>
              <a:t>Introduction</a:t>
            </a:r>
            <a:endParaRPr lang="it-IT" sz="2800"/>
          </a:p>
          <a:p>
            <a:pPr marL="514350" indent="-514350">
              <a:buAutoNum type="arabicPeriod"/>
            </a:pPr>
            <a:r>
              <a:rPr lang="it-IT" sz="2800" dirty="0" err="1"/>
              <a:t>Reasons</a:t>
            </a:r>
            <a:endParaRPr lang="it-IT" sz="2800"/>
          </a:p>
          <a:p>
            <a:pPr marL="514350" indent="-514350">
              <a:buAutoNum type="arabicPeriod"/>
            </a:pPr>
            <a:r>
              <a:rPr lang="it-IT" sz="2800" dirty="0" err="1"/>
              <a:t>Apologies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B2E230D0-1DE4-4AC8-A855-E3E79D7A1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93522" y="2348710"/>
            <a:ext cx="6353353" cy="4006215"/>
          </a:xfrm>
        </p:spPr>
        <p:txBody>
          <a:bodyPr vert="horz" anchor="t">
            <a:normAutofit/>
          </a:bodyPr>
          <a:lstStyle/>
          <a:p>
            <a:pPr marL="514350" indent="-514350">
              <a:buAutoNum type="arabicPeriod"/>
            </a:pPr>
            <a:r>
              <a:rPr lang="it-IT" sz="2000" dirty="0"/>
              <a:t>Reference to </a:t>
            </a:r>
            <a:r>
              <a:rPr lang="it-IT" sz="2000" dirty="0" err="1"/>
              <a:t>previous</a:t>
            </a:r>
            <a:r>
              <a:rPr lang="it-IT" sz="2000" dirty="0"/>
              <a:t> </a:t>
            </a:r>
            <a:r>
              <a:rPr lang="it-IT" sz="2000" dirty="0" err="1"/>
              <a:t>reservation</a:t>
            </a:r>
            <a:endParaRPr lang="it-IT" sz="2000" dirty="0"/>
          </a:p>
          <a:p>
            <a:pPr marL="514350" indent="-514350">
              <a:buAutoNum type="arabicPeriod"/>
            </a:pPr>
            <a:r>
              <a:rPr lang="it-IT" sz="2000" dirty="0" err="1"/>
              <a:t>Cancellation</a:t>
            </a:r>
            <a:r>
              <a:rPr lang="it-IT" sz="2000" dirty="0"/>
              <a:t>/</a:t>
            </a:r>
            <a:r>
              <a:rPr lang="it-IT" sz="2000" dirty="0" err="1"/>
              <a:t>Modification</a:t>
            </a:r>
            <a:r>
              <a:rPr lang="it-IT" sz="2000" dirty="0"/>
              <a:t> (+ new </a:t>
            </a:r>
            <a:r>
              <a:rPr lang="it-IT" sz="2000" dirty="0" err="1"/>
              <a:t>request</a:t>
            </a:r>
            <a:r>
              <a:rPr lang="it-IT" sz="2000" dirty="0"/>
              <a:t>/</a:t>
            </a:r>
            <a:r>
              <a:rPr lang="it-IT" sz="2000" dirty="0" err="1"/>
              <a:t>counteroffer</a:t>
            </a:r>
            <a:r>
              <a:rPr lang="it-IT" sz="2000" dirty="0"/>
              <a:t>)</a:t>
            </a:r>
          </a:p>
          <a:p>
            <a:pPr marL="514350" indent="-514350">
              <a:buAutoNum type="arabicPeriod"/>
            </a:pPr>
            <a:r>
              <a:rPr lang="it-IT" sz="2000" dirty="0" err="1"/>
              <a:t>Request</a:t>
            </a:r>
            <a:r>
              <a:rPr lang="it-IT" sz="2000" dirty="0"/>
              <a:t> of </a:t>
            </a:r>
            <a:r>
              <a:rPr lang="it-IT" sz="2000" dirty="0" err="1"/>
              <a:t>refund</a:t>
            </a:r>
            <a:r>
              <a:rPr lang="it-IT" sz="2000" dirty="0"/>
              <a:t> </a:t>
            </a:r>
            <a:r>
              <a:rPr lang="it-IT" sz="2000" dirty="0" err="1"/>
              <a:t>if</a:t>
            </a:r>
            <a:r>
              <a:rPr lang="it-IT" sz="2000" dirty="0"/>
              <a:t> </a:t>
            </a:r>
            <a:r>
              <a:rPr lang="it-IT" sz="2000" dirty="0" err="1"/>
              <a:t>you</a:t>
            </a:r>
            <a:r>
              <a:rPr lang="it-IT" sz="2000" dirty="0"/>
              <a:t> are </a:t>
            </a:r>
            <a:r>
              <a:rPr lang="it-IT" sz="2000" dirty="0" err="1"/>
              <a:t>entitled</a:t>
            </a:r>
            <a:r>
              <a:rPr lang="it-IT" sz="2000" dirty="0"/>
              <a:t> to </a:t>
            </a:r>
            <a:r>
              <a:rPr lang="it-IT" sz="2000" dirty="0" err="1"/>
              <a:t>it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E8CA80AE-BF54-44B3-8866-A992F73E279D}"/>
              </a:ext>
            </a:extLst>
          </p:cNvPr>
          <p:cNvSpPr txBox="1"/>
          <p:nvPr/>
        </p:nvSpPr>
        <p:spPr>
          <a:xfrm>
            <a:off x="-63260" y="4127739"/>
            <a:ext cx="9126747" cy="95410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2800" dirty="0"/>
              <a:t>REMEMBER! </a:t>
            </a:r>
            <a:endParaRPr lang="it-IT"/>
          </a:p>
          <a:p>
            <a:pPr algn="ctr"/>
            <a:r>
              <a:rPr lang="it-IT" sz="2800" dirty="0" err="1"/>
              <a:t>Politeness</a:t>
            </a:r>
            <a:r>
              <a:rPr lang="it-IT" sz="2800" dirty="0"/>
              <a:t> + </a:t>
            </a:r>
            <a:r>
              <a:rPr lang="it-IT" sz="2800" dirty="0" err="1"/>
              <a:t>effective</a:t>
            </a:r>
            <a:r>
              <a:rPr lang="it-IT" sz="2800" dirty="0"/>
              <a:t> </a:t>
            </a:r>
            <a:r>
              <a:rPr lang="it-IT" sz="2800" dirty="0" err="1"/>
              <a:t>manner</a:t>
            </a:r>
            <a:r>
              <a:rPr lang="it-IT" sz="2800" dirty="0"/>
              <a:t> are the </a:t>
            </a:r>
            <a:r>
              <a:rPr lang="it-IT" sz="2800" dirty="0" err="1"/>
              <a:t>keys</a:t>
            </a:r>
            <a:r>
              <a:rPr lang="it-IT" sz="2800" dirty="0"/>
              <a:t> to success!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163565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54C23E2-4863-436F-B901-07B6F18EC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cs typeface="Calibri"/>
              </a:rPr>
              <a:t>The transport sector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E78F847C-EEBA-43AD-9A03-640E02A44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690377"/>
            <a:ext cx="7772400" cy="2124074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it-IT" sz="3200" dirty="0"/>
              <a:t>Air travel</a:t>
            </a:r>
            <a:endParaRPr lang="it-IT" dirty="0"/>
          </a:p>
          <a:p>
            <a:pPr marL="457200" indent="-457200">
              <a:buFont typeface="Arial"/>
              <a:buChar char="•"/>
            </a:pPr>
            <a:r>
              <a:rPr lang="it-IT" sz="3200" dirty="0" err="1"/>
              <a:t>Rail</a:t>
            </a:r>
            <a:r>
              <a:rPr lang="it-IT" sz="3200" dirty="0"/>
              <a:t>, road and ferry travel</a:t>
            </a:r>
          </a:p>
          <a:p>
            <a:pPr marL="457200" indent="-457200">
              <a:buFont typeface="Arial"/>
              <a:buChar char="•"/>
            </a:pPr>
            <a:r>
              <a:rPr lang="it-IT" sz="3200" dirty="0"/>
              <a:t>The cruise </a:t>
            </a:r>
            <a:r>
              <a:rPr lang="it-IT" sz="3200" dirty="0" err="1"/>
              <a:t>sector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xmlns="" val="21482023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F8B777A-515C-4E44-A4F0-B298BC7A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774" y="404285"/>
            <a:ext cx="8229600" cy="705787"/>
          </a:xfrm>
        </p:spPr>
        <p:txBody>
          <a:bodyPr>
            <a:normAutofit fontScale="90000"/>
          </a:bodyPr>
          <a:lstStyle/>
          <a:p>
            <a:r>
              <a:rPr lang="it-IT" dirty="0" err="1">
                <a:cs typeface="Calibri"/>
              </a:rPr>
              <a:t>Travelling</a:t>
            </a:r>
            <a:r>
              <a:rPr lang="it-IT" dirty="0">
                <a:cs typeface="Calibri"/>
              </a:rPr>
              <a:t> by air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D6BABC78-8ED9-4BC0-B925-4A1AAF859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6" y="1198464"/>
            <a:ext cx="9143999" cy="5664533"/>
          </a:xfrm>
        </p:spPr>
        <p:txBody>
          <a:bodyPr vert="horz" anchor="t"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/>
              <a:t>The IATA </a:t>
            </a:r>
            <a:r>
              <a:rPr lang="it-IT" dirty="0" err="1"/>
              <a:t>classifies</a:t>
            </a:r>
            <a:r>
              <a:rPr lang="it-IT" dirty="0"/>
              <a:t> </a:t>
            </a:r>
            <a:r>
              <a:rPr lang="it-IT" dirty="0" err="1"/>
              <a:t>flights</a:t>
            </a:r>
            <a:r>
              <a:rPr lang="it-IT" dirty="0"/>
              <a:t> </a:t>
            </a:r>
            <a:r>
              <a:rPr lang="it-IT" dirty="0" err="1"/>
              <a:t>into</a:t>
            </a:r>
            <a:r>
              <a:rPr lang="it-IT" dirty="0"/>
              <a:t>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categories</a:t>
            </a:r>
            <a:r>
              <a:rPr lang="it-IT" dirty="0"/>
              <a:t>: </a:t>
            </a:r>
            <a:r>
              <a:rPr lang="it-IT" b="1" dirty="0" err="1"/>
              <a:t>scheduled</a:t>
            </a:r>
            <a:r>
              <a:rPr lang="it-IT" b="1" dirty="0"/>
              <a:t> </a:t>
            </a:r>
            <a:r>
              <a:rPr lang="it-IT" dirty="0"/>
              <a:t>and </a:t>
            </a:r>
            <a:r>
              <a:rPr lang="it-IT" b="1" dirty="0"/>
              <a:t>charter:</a:t>
            </a:r>
            <a:endParaRPr lang="it-IT" dirty="0"/>
          </a:p>
          <a:p>
            <a:pPr marL="457200" indent="-457200"/>
            <a:r>
              <a:rPr lang="it-IT" dirty="0" err="1"/>
              <a:t>Scheduled</a:t>
            </a:r>
            <a:r>
              <a:rPr lang="it-IT" dirty="0"/>
              <a:t> </a:t>
            </a:r>
            <a:r>
              <a:rPr lang="it-IT" dirty="0" err="1"/>
              <a:t>flights</a:t>
            </a:r>
            <a:r>
              <a:rPr lang="it-IT" dirty="0"/>
              <a:t> are </a:t>
            </a:r>
            <a:r>
              <a:rPr lang="it-IT" dirty="0" err="1"/>
              <a:t>sold</a:t>
            </a:r>
            <a:r>
              <a:rPr lang="it-IT" dirty="0"/>
              <a:t> on a </a:t>
            </a:r>
            <a:r>
              <a:rPr lang="it-IT" dirty="0" err="1"/>
              <a:t>seat-only</a:t>
            </a:r>
            <a:r>
              <a:rPr lang="it-IT" dirty="0"/>
              <a:t> </a:t>
            </a:r>
            <a:r>
              <a:rPr lang="it-IT" dirty="0" err="1"/>
              <a:t>basis</a:t>
            </a:r>
            <a:r>
              <a:rPr lang="it-IT" dirty="0"/>
              <a:t> and operate to a </a:t>
            </a:r>
            <a:r>
              <a:rPr lang="it-IT" dirty="0" err="1"/>
              <a:t>published</a:t>
            </a:r>
            <a:r>
              <a:rPr lang="it-IT" dirty="0"/>
              <a:t> </a:t>
            </a:r>
            <a:r>
              <a:rPr lang="it-IT" dirty="0" err="1"/>
              <a:t>timetable</a:t>
            </a:r>
            <a:r>
              <a:rPr lang="it-IT" dirty="0"/>
              <a:t> on </a:t>
            </a:r>
            <a:r>
              <a:rPr lang="it-IT" dirty="0" err="1"/>
              <a:t>defined</a:t>
            </a:r>
            <a:r>
              <a:rPr lang="it-IT" dirty="0"/>
              <a:t> </a:t>
            </a:r>
            <a:r>
              <a:rPr lang="it-IT" dirty="0" err="1"/>
              <a:t>routes</a:t>
            </a:r>
            <a:r>
              <a:rPr lang="it-IT" dirty="0"/>
              <a:t> (</a:t>
            </a:r>
            <a:r>
              <a:rPr lang="it-IT" dirty="0" err="1"/>
              <a:t>eg</a:t>
            </a:r>
            <a:r>
              <a:rPr lang="it-IT" dirty="0"/>
              <a:t>. Ryanair, easyJet);</a:t>
            </a:r>
          </a:p>
          <a:p>
            <a:pPr marL="457200" indent="-457200"/>
            <a:r>
              <a:rPr lang="it-IT" dirty="0">
                <a:ea typeface="+mn-lt"/>
                <a:cs typeface="+mn-lt"/>
              </a:rPr>
              <a:t>charter </a:t>
            </a:r>
            <a:r>
              <a:rPr lang="it-IT" dirty="0" err="1">
                <a:ea typeface="+mn-lt"/>
                <a:cs typeface="+mn-lt"/>
              </a:rPr>
              <a:t>flights</a:t>
            </a:r>
            <a:r>
              <a:rPr lang="it-IT" dirty="0">
                <a:ea typeface="+mn-lt"/>
                <a:cs typeface="+mn-lt"/>
              </a:rPr>
              <a:t> are </a:t>
            </a:r>
            <a:r>
              <a:rPr lang="it-IT" dirty="0" err="1">
                <a:ea typeface="+mn-lt"/>
                <a:cs typeface="+mn-lt"/>
              </a:rPr>
              <a:t>booked</a:t>
            </a:r>
            <a:r>
              <a:rPr lang="it-IT" dirty="0">
                <a:ea typeface="+mn-lt"/>
                <a:cs typeface="+mn-lt"/>
              </a:rPr>
              <a:t> by a </a:t>
            </a:r>
            <a:r>
              <a:rPr lang="it-IT" dirty="0" err="1">
                <a:ea typeface="+mn-lt"/>
                <a:cs typeface="+mn-lt"/>
              </a:rPr>
              <a:t>holiday</a:t>
            </a:r>
            <a:r>
              <a:rPr lang="it-IT" dirty="0">
                <a:ea typeface="+mn-lt"/>
                <a:cs typeface="+mn-lt"/>
              </a:rPr>
              <a:t> company to </a:t>
            </a:r>
            <a:r>
              <a:rPr lang="it-IT" dirty="0" err="1">
                <a:ea typeface="+mn-lt"/>
                <a:cs typeface="+mn-lt"/>
              </a:rPr>
              <a:t>transport</a:t>
            </a:r>
            <a:r>
              <a:rPr lang="it-IT" dirty="0">
                <a:ea typeface="+mn-lt"/>
                <a:cs typeface="+mn-lt"/>
              </a:rPr>
              <a:t> </a:t>
            </a:r>
            <a:r>
              <a:rPr lang="it-IT" dirty="0" err="1">
                <a:ea typeface="+mn-lt"/>
                <a:cs typeface="+mn-lt"/>
              </a:rPr>
              <a:t>their</a:t>
            </a:r>
            <a:r>
              <a:rPr lang="it-IT" dirty="0">
                <a:ea typeface="+mn-lt"/>
                <a:cs typeface="+mn-lt"/>
              </a:rPr>
              <a:t> customers.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Flights</a:t>
            </a:r>
            <a:r>
              <a:rPr lang="it-IT" dirty="0"/>
              <a:t> can be </a:t>
            </a:r>
            <a:r>
              <a:rPr lang="it-IT" dirty="0" err="1"/>
              <a:t>classified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: </a:t>
            </a:r>
          </a:p>
          <a:p>
            <a:r>
              <a:rPr lang="it-IT" b="1" dirty="0" err="1"/>
              <a:t>nonstop</a:t>
            </a:r>
            <a:r>
              <a:rPr lang="it-IT" b="1" dirty="0"/>
              <a:t> </a:t>
            </a:r>
            <a:r>
              <a:rPr lang="it-IT" b="1" dirty="0" err="1"/>
              <a:t>flight</a:t>
            </a:r>
            <a:r>
              <a:rPr lang="it-IT" dirty="0"/>
              <a:t> (a single </a:t>
            </a:r>
            <a:r>
              <a:rPr lang="it-IT" dirty="0" err="1"/>
              <a:t>flight</a:t>
            </a:r>
            <a:r>
              <a:rPr lang="it-IT" dirty="0"/>
              <a:t> with no stop);</a:t>
            </a:r>
          </a:p>
          <a:p>
            <a:r>
              <a:rPr lang="it-IT" b="1" dirty="0" err="1"/>
              <a:t>direct</a:t>
            </a:r>
            <a:r>
              <a:rPr lang="it-IT" b="1" dirty="0"/>
              <a:t> </a:t>
            </a:r>
            <a:r>
              <a:rPr lang="it-IT" b="1" dirty="0" err="1"/>
              <a:t>flight</a:t>
            </a:r>
            <a:r>
              <a:rPr lang="it-IT" dirty="0"/>
              <a:t> (a </a:t>
            </a:r>
            <a:r>
              <a:rPr lang="it-IT" dirty="0" err="1"/>
              <a:t>flight</a:t>
            </a:r>
            <a:r>
              <a:rPr lang="it-IT" dirty="0"/>
              <a:t> with one intermediate stop);</a:t>
            </a:r>
          </a:p>
          <a:p>
            <a:r>
              <a:rPr lang="it-IT" b="1" dirty="0" err="1"/>
              <a:t>connecting</a:t>
            </a:r>
            <a:r>
              <a:rPr lang="it-IT" b="1" dirty="0"/>
              <a:t> </a:t>
            </a:r>
            <a:r>
              <a:rPr lang="it-IT" b="1" dirty="0" err="1"/>
              <a:t>flight</a:t>
            </a:r>
            <a:r>
              <a:rPr lang="it-IT" dirty="0"/>
              <a:t> (</a:t>
            </a:r>
            <a:r>
              <a:rPr lang="it-IT" dirty="0">
                <a:ea typeface="+mn-lt"/>
                <a:cs typeface="+mn-lt"/>
              </a:rPr>
              <a:t>a </a:t>
            </a:r>
            <a:r>
              <a:rPr lang="it-IT" dirty="0" err="1">
                <a:ea typeface="+mn-lt"/>
                <a:cs typeface="+mn-lt"/>
              </a:rPr>
              <a:t>flight</a:t>
            </a:r>
            <a:r>
              <a:rPr lang="it-IT" dirty="0">
                <a:ea typeface="+mn-lt"/>
                <a:cs typeface="+mn-lt"/>
              </a:rPr>
              <a:t> with 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least</a:t>
            </a:r>
            <a:r>
              <a:rPr lang="it-IT" dirty="0"/>
              <a:t> </a:t>
            </a:r>
            <a:r>
              <a:rPr lang="it-IT" dirty="0" err="1"/>
              <a:t>two</a:t>
            </a:r>
            <a:r>
              <a:rPr lang="it-IT" dirty="0"/>
              <a:t> intermediate </a:t>
            </a:r>
            <a:r>
              <a:rPr lang="it-IT" dirty="0" err="1"/>
              <a:t>stops</a:t>
            </a:r>
            <a:r>
              <a:rPr lang="it-IT" dirty="0"/>
              <a:t>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err="1"/>
              <a:t>Airports</a:t>
            </a:r>
            <a:r>
              <a:rPr lang="it-IT" dirty="0"/>
              <a:t> are </a:t>
            </a:r>
            <a:r>
              <a:rPr lang="it-IT" err="1"/>
              <a:t>divided</a:t>
            </a:r>
            <a:r>
              <a:rPr lang="it-IT" dirty="0"/>
              <a:t> </a:t>
            </a:r>
            <a:r>
              <a:rPr lang="it-IT" err="1"/>
              <a:t>into</a:t>
            </a:r>
            <a:r>
              <a:rPr lang="it-IT" dirty="0"/>
              <a:t> </a:t>
            </a:r>
            <a:r>
              <a:rPr lang="it-IT" b="1" err="1"/>
              <a:t>landside</a:t>
            </a:r>
            <a:r>
              <a:rPr lang="it-IT" b="1" dirty="0"/>
              <a:t> </a:t>
            </a:r>
            <a:r>
              <a:rPr lang="it-IT" dirty="0"/>
              <a:t>and </a:t>
            </a:r>
            <a:r>
              <a:rPr lang="it-IT" b="1" err="1"/>
              <a:t>airside</a:t>
            </a:r>
            <a:r>
              <a:rPr lang="it-IT" b="1" dirty="0"/>
              <a:t> </a:t>
            </a:r>
            <a:r>
              <a:rPr lang="it-IT" b="1" err="1"/>
              <a:t>areas</a:t>
            </a:r>
            <a:r>
              <a:rPr lang="it-IT" dirty="0"/>
              <a:t>.</a:t>
            </a:r>
          </a:p>
          <a:p>
            <a:r>
              <a:rPr lang="it-IT" dirty="0" err="1"/>
              <a:t>Landside</a:t>
            </a:r>
            <a:r>
              <a:rPr lang="it-IT" dirty="0"/>
              <a:t> </a:t>
            </a:r>
            <a:r>
              <a:rPr lang="it-IT" dirty="0" err="1"/>
              <a:t>areas</a:t>
            </a:r>
            <a:r>
              <a:rPr lang="it-IT" dirty="0"/>
              <a:t> include </a:t>
            </a:r>
            <a:r>
              <a:rPr lang="it-IT" b="1" dirty="0"/>
              <a:t>car parks, </a:t>
            </a:r>
            <a:r>
              <a:rPr lang="it-IT" b="1" dirty="0" err="1"/>
              <a:t>rail</a:t>
            </a:r>
            <a:r>
              <a:rPr lang="it-IT" b="1" dirty="0"/>
              <a:t>, bus and coach stations;</a:t>
            </a:r>
          </a:p>
          <a:p>
            <a:r>
              <a:rPr lang="it-IT" dirty="0" err="1"/>
              <a:t>Airside</a:t>
            </a:r>
            <a:r>
              <a:rPr lang="it-IT" dirty="0"/>
              <a:t> </a:t>
            </a:r>
            <a:r>
              <a:rPr lang="it-IT" dirty="0" err="1"/>
              <a:t>areas</a:t>
            </a:r>
            <a:r>
              <a:rPr lang="it-IT" dirty="0"/>
              <a:t> include </a:t>
            </a:r>
            <a:r>
              <a:rPr lang="it-IT" b="1" dirty="0" err="1"/>
              <a:t>taxiways</a:t>
            </a:r>
            <a:r>
              <a:rPr lang="it-IT" b="1" dirty="0"/>
              <a:t>, </a:t>
            </a:r>
            <a:r>
              <a:rPr lang="it-IT" b="1" dirty="0" err="1"/>
              <a:t>runways</a:t>
            </a:r>
            <a:r>
              <a:rPr lang="it-IT" b="1" dirty="0"/>
              <a:t>, </a:t>
            </a:r>
            <a:r>
              <a:rPr lang="it-IT" b="1" dirty="0" err="1"/>
              <a:t>ramps</a:t>
            </a:r>
            <a:r>
              <a:rPr lang="it-IT" dirty="0"/>
              <a:t>.</a:t>
            </a:r>
            <a:endParaRPr lang="it-IT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A </a:t>
            </a:r>
            <a:r>
              <a:rPr lang="it-IT" dirty="0" err="1"/>
              <a:t>flight</a:t>
            </a:r>
            <a:r>
              <a:rPr lang="it-IT" dirty="0"/>
              <a:t> can be </a:t>
            </a:r>
            <a:r>
              <a:rPr lang="it-IT" b="1" dirty="0" err="1"/>
              <a:t>domestic</a:t>
            </a:r>
            <a:r>
              <a:rPr lang="it-IT" b="1" dirty="0"/>
              <a:t> </a:t>
            </a:r>
            <a:r>
              <a:rPr lang="it-IT" dirty="0"/>
              <a:t>or </a:t>
            </a:r>
            <a:r>
              <a:rPr lang="it-IT" b="1" dirty="0"/>
              <a:t>international:</a:t>
            </a:r>
            <a:endParaRPr lang="it-IT" dirty="0"/>
          </a:p>
          <a:p>
            <a:r>
              <a:rPr lang="it-IT" dirty="0" err="1"/>
              <a:t>Domestic</a:t>
            </a:r>
            <a:r>
              <a:rPr lang="it-IT" dirty="0"/>
              <a:t>: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serves</a:t>
            </a:r>
            <a:r>
              <a:rPr lang="it-IT" dirty="0"/>
              <a:t> the </a:t>
            </a:r>
            <a:r>
              <a:rPr lang="it-IT" dirty="0" err="1"/>
              <a:t>need</a:t>
            </a:r>
            <a:r>
              <a:rPr lang="it-IT" dirty="0"/>
              <a:t> of travellers living in </a:t>
            </a:r>
            <a:r>
              <a:rPr lang="it-IT" dirty="0" err="1"/>
              <a:t>another</a:t>
            </a:r>
            <a:r>
              <a:rPr lang="it-IT" dirty="0"/>
              <a:t> country;</a:t>
            </a:r>
          </a:p>
          <a:p>
            <a:r>
              <a:rPr lang="it-IT" dirty="0"/>
              <a:t>International: </a:t>
            </a:r>
            <a:r>
              <a:rPr lang="it-IT" dirty="0" err="1"/>
              <a:t>it</a:t>
            </a:r>
            <a:r>
              <a:rPr lang="it-IT" dirty="0"/>
              <a:t> </a:t>
            </a:r>
            <a:r>
              <a:rPr lang="it-IT" dirty="0" err="1"/>
              <a:t>is</a:t>
            </a:r>
            <a:r>
              <a:rPr lang="it-IT" dirty="0"/>
              <a:t> a gateway and </a:t>
            </a:r>
            <a:r>
              <a:rPr lang="it-IT" dirty="0" err="1"/>
              <a:t>provides</a:t>
            </a:r>
            <a:r>
              <a:rPr lang="it-IT" dirty="0"/>
              <a:t> customs and </a:t>
            </a:r>
            <a:r>
              <a:rPr lang="it-IT" dirty="0" err="1"/>
              <a:t>immigration</a:t>
            </a:r>
            <a:r>
              <a:rPr lang="it-IT" dirty="0"/>
              <a:t> facilities for incoming and monitor </a:t>
            </a:r>
            <a:r>
              <a:rPr lang="it-IT" dirty="0" err="1"/>
              <a:t>movements</a:t>
            </a:r>
            <a:r>
              <a:rPr lang="it-IT" dirty="0"/>
              <a:t> of people.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535198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F8B777A-515C-4E44-A4F0-B298BC7A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1175"/>
            <a:ext cx="8229600" cy="1143000"/>
          </a:xfrm>
        </p:spPr>
        <p:txBody>
          <a:bodyPr/>
          <a:lstStyle/>
          <a:p>
            <a:r>
              <a:rPr lang="it-IT" dirty="0" err="1">
                <a:cs typeface="Calibri"/>
              </a:rPr>
              <a:t>Rail</a:t>
            </a:r>
            <a:r>
              <a:rPr lang="it-IT" dirty="0">
                <a:cs typeface="Calibri"/>
              </a:rPr>
              <a:t>, road and ferry travel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D6BABC78-8ED9-4BC0-B925-4A1AAF8593D7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997" y="1513825"/>
            <a:ext cx="9142880" cy="5349874"/>
          </a:xfrm>
        </p:spPr>
        <p:txBody>
          <a:bodyPr vert="horz" lIns="64008" rIns="45720" bIns="45720" anchor="t">
            <a:noAutofit/>
          </a:bodyPr>
          <a:lstStyle/>
          <a:p>
            <a:r>
              <a:rPr lang="it-IT" sz="2000" b="1" dirty="0" err="1"/>
              <a:t>Rail</a:t>
            </a:r>
            <a:r>
              <a:rPr lang="it-IT" sz="2000" b="1" dirty="0"/>
              <a:t> travel</a:t>
            </a:r>
            <a:r>
              <a:rPr lang="it-IT" sz="2000" dirty="0"/>
              <a:t> </a:t>
            </a:r>
            <a:r>
              <a:rPr lang="it-IT" sz="2000" dirty="0" err="1"/>
              <a:t>is</a:t>
            </a:r>
            <a:r>
              <a:rPr lang="it-IT" sz="2000" dirty="0"/>
              <a:t> the </a:t>
            </a:r>
            <a:r>
              <a:rPr lang="it-IT" sz="2000" dirty="0" err="1"/>
              <a:t>most</a:t>
            </a:r>
            <a:r>
              <a:rPr lang="it-IT" sz="2000" dirty="0"/>
              <a:t> </a:t>
            </a:r>
            <a:r>
              <a:rPr lang="it-IT" sz="2000" dirty="0" err="1"/>
              <a:t>environmentally</a:t>
            </a:r>
            <a:r>
              <a:rPr lang="it-IT" sz="2000" dirty="0"/>
              <a:t> </a:t>
            </a:r>
            <a:r>
              <a:rPr lang="it-IT" sz="2000" dirty="0" err="1"/>
              <a:t>friendly</a:t>
            </a:r>
            <a:r>
              <a:rPr lang="it-IT" sz="2000" dirty="0"/>
              <a:t> mode of </a:t>
            </a:r>
            <a:r>
              <a:rPr lang="it-IT" sz="2000" dirty="0" err="1"/>
              <a:t>transport</a:t>
            </a:r>
            <a:r>
              <a:rPr lang="it-IT" sz="2000" dirty="0"/>
              <a:t> and </a:t>
            </a:r>
            <a:r>
              <a:rPr lang="it-IT" sz="2000" dirty="0" err="1"/>
              <a:t>is</a:t>
            </a:r>
            <a:r>
              <a:rPr lang="it-IT" sz="2000" dirty="0"/>
              <a:t> </a:t>
            </a:r>
            <a:r>
              <a:rPr lang="it-IT" sz="2000" dirty="0" err="1"/>
              <a:t>growing</a:t>
            </a:r>
            <a:r>
              <a:rPr lang="it-IT" sz="2000" dirty="0"/>
              <a:t> in </a:t>
            </a:r>
            <a:r>
              <a:rPr lang="it-IT" sz="2000" dirty="0" err="1"/>
              <a:t>popularity</a:t>
            </a:r>
            <a:r>
              <a:rPr lang="it-IT" sz="2000" dirty="0"/>
              <a:t> </a:t>
            </a:r>
            <a:r>
              <a:rPr lang="it-IT" sz="2000" dirty="0" err="1"/>
              <a:t>among</a:t>
            </a:r>
            <a:r>
              <a:rPr lang="it-IT" sz="2000" dirty="0"/>
              <a:t> </a:t>
            </a:r>
            <a:r>
              <a:rPr lang="it-IT" sz="2000" dirty="0" err="1"/>
              <a:t>tourists</a:t>
            </a:r>
            <a:r>
              <a:rPr lang="it-IT" sz="2000" dirty="0"/>
              <a:t>. </a:t>
            </a:r>
            <a:r>
              <a:rPr lang="it-IT" sz="2000" dirty="0" err="1"/>
              <a:t>It</a:t>
            </a:r>
            <a:r>
              <a:rPr lang="it-IT" sz="2000" dirty="0"/>
              <a:t> </a:t>
            </a:r>
            <a:r>
              <a:rPr lang="it-IT" sz="2000" dirty="0" err="1"/>
              <a:t>includes</a:t>
            </a:r>
            <a:r>
              <a:rPr lang="it-IT" sz="2000" dirty="0"/>
              <a:t> high-speed </a:t>
            </a:r>
            <a:r>
              <a:rPr lang="it-IT" sz="2000" dirty="0" err="1"/>
              <a:t>trains</a:t>
            </a:r>
            <a:r>
              <a:rPr lang="it-IT" sz="2000" dirty="0"/>
              <a:t>.</a:t>
            </a:r>
          </a:p>
          <a:p>
            <a:r>
              <a:rPr lang="it-IT" sz="2000" b="1" dirty="0"/>
              <a:t>Road travel</a:t>
            </a:r>
            <a:r>
              <a:rPr lang="it-IT" sz="2000" dirty="0"/>
              <a:t> </a:t>
            </a:r>
            <a:r>
              <a:rPr lang="it-IT" sz="2000" err="1"/>
              <a:t>includes</a:t>
            </a:r>
            <a:r>
              <a:rPr lang="it-IT" sz="2000" dirty="0"/>
              <a:t> private </a:t>
            </a:r>
            <a:r>
              <a:rPr lang="it-IT" sz="2000" b="1" dirty="0"/>
              <a:t>car services</a:t>
            </a:r>
            <a:r>
              <a:rPr lang="it-IT" sz="2000" dirty="0"/>
              <a:t>. </a:t>
            </a:r>
            <a:r>
              <a:rPr lang="it-IT" sz="2000" b="1" dirty="0"/>
              <a:t>Coach travel </a:t>
            </a:r>
            <a:r>
              <a:rPr lang="it-IT" sz="2000" err="1"/>
              <a:t>has</a:t>
            </a:r>
            <a:r>
              <a:rPr lang="it-IT" sz="2000" dirty="0"/>
              <a:t> </a:t>
            </a:r>
            <a:r>
              <a:rPr lang="it-IT" sz="2000" err="1"/>
              <a:t>catered</a:t>
            </a:r>
            <a:r>
              <a:rPr lang="it-IT" sz="2000" dirty="0"/>
              <a:t> for 2 </a:t>
            </a:r>
            <a:r>
              <a:rPr lang="it-IT" sz="2000" err="1"/>
              <a:t>categories</a:t>
            </a:r>
            <a:r>
              <a:rPr lang="it-IT" sz="2000" dirty="0"/>
              <a:t>: </a:t>
            </a:r>
            <a:r>
              <a:rPr lang="it-IT" sz="2000" b="1" err="1"/>
              <a:t>young</a:t>
            </a:r>
            <a:r>
              <a:rPr lang="it-IT" sz="2000" b="1" dirty="0"/>
              <a:t> people</a:t>
            </a:r>
            <a:r>
              <a:rPr lang="it-IT" sz="2000" dirty="0"/>
              <a:t> and </a:t>
            </a:r>
            <a:r>
              <a:rPr lang="it-IT" sz="2000" b="1" dirty="0"/>
              <a:t>middle </a:t>
            </a:r>
            <a:r>
              <a:rPr lang="it-IT" sz="2000" b="1" err="1"/>
              <a:t>aged</a:t>
            </a:r>
            <a:r>
              <a:rPr lang="it-IT" sz="2000" b="1" dirty="0"/>
              <a:t> and </a:t>
            </a:r>
            <a:r>
              <a:rPr lang="it-IT" sz="2000" b="1" err="1"/>
              <a:t>elderly</a:t>
            </a:r>
            <a:r>
              <a:rPr lang="it-IT" sz="2000" b="1" dirty="0"/>
              <a:t> people</a:t>
            </a:r>
            <a:r>
              <a:rPr lang="it-IT" sz="2000" dirty="0"/>
              <a:t>. </a:t>
            </a:r>
          </a:p>
          <a:p>
            <a:r>
              <a:rPr lang="it-IT" sz="2000" b="1" dirty="0"/>
              <a:t>Ferry travel</a:t>
            </a:r>
            <a:r>
              <a:rPr lang="it-IT" sz="2000" dirty="0"/>
              <a:t>: </a:t>
            </a:r>
            <a:r>
              <a:rPr lang="it-IT" sz="2000" dirty="0" err="1"/>
              <a:t>transport</a:t>
            </a:r>
            <a:r>
              <a:rPr lang="it-IT" sz="2000" dirty="0"/>
              <a:t> by ferry travel </a:t>
            </a:r>
            <a:r>
              <a:rPr lang="it-IT" sz="2000" dirty="0" err="1"/>
              <a:t>has</a:t>
            </a:r>
            <a:r>
              <a:rPr lang="it-IT" sz="2000" dirty="0"/>
              <a:t> </a:t>
            </a:r>
            <a:r>
              <a:rPr lang="it-IT" sz="2000" dirty="0" err="1"/>
              <a:t>always</a:t>
            </a:r>
            <a:r>
              <a:rPr lang="it-IT" sz="2000" dirty="0"/>
              <a:t> </a:t>
            </a:r>
            <a:r>
              <a:rPr lang="it-IT" sz="2000" dirty="0" err="1"/>
              <a:t>been</a:t>
            </a:r>
            <a:r>
              <a:rPr lang="it-IT" sz="2000" dirty="0"/>
              <a:t> an </a:t>
            </a:r>
            <a:r>
              <a:rPr lang="it-IT" sz="2000" dirty="0" err="1"/>
              <a:t>important</a:t>
            </a:r>
            <a:r>
              <a:rPr lang="it-IT" sz="2000" dirty="0"/>
              <a:t> part of travel and </a:t>
            </a:r>
            <a:r>
              <a:rPr lang="it-IT" sz="2000" dirty="0" err="1"/>
              <a:t>tourism</a:t>
            </a:r>
            <a:r>
              <a:rPr lang="it-IT" sz="2000" dirty="0"/>
              <a:t> </a:t>
            </a:r>
            <a:r>
              <a:rPr lang="it-IT" sz="2000" dirty="0" err="1"/>
              <a:t>industries</a:t>
            </a:r>
            <a:r>
              <a:rPr lang="it-IT" sz="2000" dirty="0"/>
              <a:t>. </a:t>
            </a:r>
            <a:r>
              <a:rPr lang="it-IT" sz="2000" dirty="0" err="1"/>
              <a:t>They</a:t>
            </a:r>
            <a:r>
              <a:rPr lang="it-IT" sz="2000" dirty="0"/>
              <a:t> </a:t>
            </a:r>
            <a:r>
              <a:rPr lang="it-IT" sz="2000" dirty="0" err="1"/>
              <a:t>connect</a:t>
            </a:r>
            <a:r>
              <a:rPr lang="it-IT" sz="2000" dirty="0"/>
              <a:t> </a:t>
            </a:r>
            <a:r>
              <a:rPr lang="it-IT" sz="2000" dirty="0" err="1"/>
              <a:t>coastal</a:t>
            </a:r>
            <a:r>
              <a:rPr lang="it-IT" sz="2000" dirty="0"/>
              <a:t>, </a:t>
            </a:r>
            <a:r>
              <a:rPr lang="it-IT" sz="2000" dirty="0" err="1"/>
              <a:t>lakeside</a:t>
            </a:r>
            <a:r>
              <a:rPr lang="it-IT" sz="2000" dirty="0"/>
              <a:t> and </a:t>
            </a:r>
            <a:r>
              <a:rPr lang="it-IT" sz="2000" dirty="0" err="1"/>
              <a:t>river</a:t>
            </a:r>
            <a:r>
              <a:rPr lang="it-IT" sz="2000" dirty="0"/>
              <a:t> front communities. </a:t>
            </a:r>
          </a:p>
          <a:p>
            <a:pPr marL="0" indent="0">
              <a:buNone/>
            </a:pPr>
            <a:r>
              <a:rPr lang="it-IT" sz="2000" dirty="0" err="1"/>
              <a:t>Rail</a:t>
            </a:r>
            <a:r>
              <a:rPr lang="it-IT" sz="2000" dirty="0"/>
              <a:t> services in </a:t>
            </a:r>
            <a:r>
              <a:rPr lang="it-IT" sz="2000" dirty="0" err="1"/>
              <a:t>Italy</a:t>
            </a:r>
            <a:r>
              <a:rPr lang="it-IT" sz="2000" dirty="0"/>
              <a:t> are </a:t>
            </a:r>
            <a:r>
              <a:rPr lang="it-IT" sz="2000" dirty="0" err="1"/>
              <a:t>provided</a:t>
            </a:r>
            <a:r>
              <a:rPr lang="it-IT" sz="2000" dirty="0"/>
              <a:t> by </a:t>
            </a:r>
            <a:r>
              <a:rPr lang="it-IT" sz="2000" b="1" dirty="0"/>
              <a:t>Trenitalia</a:t>
            </a:r>
            <a:r>
              <a:rPr lang="it-IT" sz="2000" dirty="0"/>
              <a:t> and </a:t>
            </a:r>
            <a:r>
              <a:rPr lang="it-IT" sz="2000" b="1" dirty="0"/>
              <a:t>Italo </a:t>
            </a:r>
            <a:r>
              <a:rPr lang="it-IT" sz="2000" dirty="0" err="1"/>
              <a:t>train</a:t>
            </a:r>
            <a:r>
              <a:rPr lang="it-IT" sz="2000" dirty="0"/>
              <a:t> companies. </a:t>
            </a:r>
            <a:r>
              <a:rPr lang="it-IT" sz="2000" dirty="0" err="1"/>
              <a:t>There</a:t>
            </a:r>
            <a:r>
              <a:rPr lang="it-IT" sz="2000" dirty="0"/>
              <a:t> are </a:t>
            </a:r>
            <a:r>
              <a:rPr lang="it-IT" sz="2000" dirty="0" err="1"/>
              <a:t>many</a:t>
            </a:r>
            <a:r>
              <a:rPr lang="it-IT" sz="2000" dirty="0"/>
              <a:t> </a:t>
            </a:r>
            <a:r>
              <a:rPr lang="it-IT" sz="2000" dirty="0" err="1"/>
              <a:t>types</a:t>
            </a:r>
            <a:r>
              <a:rPr lang="it-IT" sz="2000" dirty="0"/>
              <a:t> of </a:t>
            </a:r>
            <a:r>
              <a:rPr lang="it-IT" sz="2000" dirty="0" err="1"/>
              <a:t>trains</a:t>
            </a:r>
            <a:r>
              <a:rPr lang="it-IT" sz="2000" dirty="0"/>
              <a:t>:</a:t>
            </a:r>
          </a:p>
          <a:p>
            <a:r>
              <a:rPr lang="it-IT" sz="2000" b="1" dirty="0"/>
              <a:t>Le Frecce:</a:t>
            </a:r>
            <a:r>
              <a:rPr lang="it-IT" sz="2000" dirty="0"/>
              <a:t> </a:t>
            </a:r>
            <a:r>
              <a:rPr lang="it-IT" sz="2000" dirty="0" err="1"/>
              <a:t>they</a:t>
            </a:r>
            <a:r>
              <a:rPr lang="it-IT" sz="2000" dirty="0"/>
              <a:t> </a:t>
            </a:r>
            <a:r>
              <a:rPr lang="it-IT" sz="2000" dirty="0" err="1"/>
              <a:t>consist</a:t>
            </a:r>
            <a:r>
              <a:rPr lang="it-IT" sz="2000" dirty="0"/>
              <a:t> of 3 separate lines: </a:t>
            </a:r>
            <a:r>
              <a:rPr lang="it-IT" sz="2000" dirty="0" err="1"/>
              <a:t>Frecciabianca</a:t>
            </a:r>
            <a:r>
              <a:rPr lang="it-IT" sz="2000" dirty="0"/>
              <a:t>, Frecciarossa and </a:t>
            </a:r>
            <a:r>
              <a:rPr lang="it-IT" sz="2000" dirty="0" err="1"/>
              <a:t>Frecciargento</a:t>
            </a:r>
            <a:r>
              <a:rPr lang="it-IT" sz="2000" dirty="0"/>
              <a:t>. </a:t>
            </a:r>
            <a:r>
              <a:rPr lang="it-IT" sz="2000" dirty="0" err="1"/>
              <a:t>They</a:t>
            </a:r>
            <a:r>
              <a:rPr lang="it-IT" sz="2000" dirty="0"/>
              <a:t> are </a:t>
            </a:r>
            <a:r>
              <a:rPr lang="it-IT" sz="2000" dirty="0" err="1"/>
              <a:t>modern</a:t>
            </a:r>
            <a:r>
              <a:rPr lang="it-IT" sz="2000" dirty="0"/>
              <a:t> and </a:t>
            </a:r>
            <a:r>
              <a:rPr lang="it-IT" sz="2000" dirty="0" err="1"/>
              <a:t>confortable</a:t>
            </a:r>
            <a:r>
              <a:rPr lang="it-IT" sz="2000" dirty="0"/>
              <a:t>, </a:t>
            </a:r>
            <a:r>
              <a:rPr lang="it-IT" sz="2000" dirty="0" err="1"/>
              <a:t>provided</a:t>
            </a:r>
            <a:r>
              <a:rPr lang="it-IT" sz="2000" dirty="0"/>
              <a:t> with AC and free Wi-Fi;</a:t>
            </a:r>
          </a:p>
          <a:p>
            <a:r>
              <a:rPr lang="it-IT" sz="2000" b="1" dirty="0" err="1"/>
              <a:t>InterCity</a:t>
            </a:r>
            <a:r>
              <a:rPr lang="it-IT" sz="2000" dirty="0"/>
              <a:t>: </a:t>
            </a:r>
            <a:r>
              <a:rPr lang="it-IT" sz="2000" dirty="0" err="1"/>
              <a:t>they</a:t>
            </a:r>
            <a:r>
              <a:rPr lang="it-IT" sz="2000" dirty="0"/>
              <a:t> are fast </a:t>
            </a:r>
            <a:r>
              <a:rPr lang="it-IT" sz="2000" dirty="0" err="1"/>
              <a:t>trains</a:t>
            </a:r>
            <a:r>
              <a:rPr lang="it-IT" sz="2000" dirty="0"/>
              <a:t> </a:t>
            </a:r>
            <a:r>
              <a:rPr lang="it-IT" sz="2000" dirty="0" err="1"/>
              <a:t>that</a:t>
            </a:r>
            <a:r>
              <a:rPr lang="it-IT" sz="2000" dirty="0"/>
              <a:t> </a:t>
            </a:r>
            <a:r>
              <a:rPr lang="it-IT" sz="2000" dirty="0" err="1"/>
              <a:t>run</a:t>
            </a:r>
            <a:r>
              <a:rPr lang="it-IT" sz="2000" dirty="0"/>
              <a:t> </a:t>
            </a:r>
            <a:r>
              <a:rPr lang="it-IT" sz="2000" dirty="0" err="1"/>
              <a:t>all</a:t>
            </a:r>
            <a:r>
              <a:rPr lang="it-IT" sz="2000" dirty="0"/>
              <a:t> over </a:t>
            </a:r>
            <a:r>
              <a:rPr lang="it-IT" sz="2000" dirty="0" err="1"/>
              <a:t>Italy</a:t>
            </a:r>
            <a:r>
              <a:rPr lang="it-IT" sz="2000" dirty="0"/>
              <a:t>, </a:t>
            </a:r>
            <a:r>
              <a:rPr lang="it-IT" sz="2000" dirty="0" err="1"/>
              <a:t>connecting</a:t>
            </a:r>
            <a:r>
              <a:rPr lang="it-IT" sz="2000" dirty="0"/>
              <a:t> </a:t>
            </a:r>
            <a:r>
              <a:rPr lang="it-IT" sz="2000" dirty="0" err="1"/>
              <a:t>about</a:t>
            </a:r>
            <a:r>
              <a:rPr lang="it-IT" sz="2000" dirty="0"/>
              <a:t> 200 cities and </a:t>
            </a:r>
            <a:r>
              <a:rPr lang="it-IT" sz="2000" dirty="0" err="1"/>
              <a:t>towns</a:t>
            </a:r>
            <a:r>
              <a:rPr lang="it-IT" sz="2000" dirty="0"/>
              <a:t>;</a:t>
            </a:r>
          </a:p>
          <a:p>
            <a:r>
              <a:rPr lang="it-IT" sz="2000" b="1" dirty="0" err="1"/>
              <a:t>Regional</a:t>
            </a:r>
            <a:r>
              <a:rPr lang="it-IT" sz="2000" dirty="0"/>
              <a:t>: </a:t>
            </a:r>
            <a:r>
              <a:rPr lang="it-IT" sz="2000" dirty="0" err="1"/>
              <a:t>they</a:t>
            </a:r>
            <a:r>
              <a:rPr lang="it-IT" sz="2000" dirty="0"/>
              <a:t> are </a:t>
            </a:r>
            <a:r>
              <a:rPr lang="it-IT" sz="2000" dirty="0" err="1"/>
              <a:t>local</a:t>
            </a:r>
            <a:r>
              <a:rPr lang="it-IT" sz="2000" dirty="0"/>
              <a:t> </a:t>
            </a:r>
            <a:r>
              <a:rPr lang="it-IT" sz="2000" dirty="0" err="1"/>
              <a:t>trains</a:t>
            </a:r>
            <a:r>
              <a:rPr lang="it-IT" sz="2000" dirty="0"/>
              <a:t> </a:t>
            </a:r>
            <a:r>
              <a:rPr lang="it-IT" sz="2000" dirty="0" err="1"/>
              <a:t>that</a:t>
            </a:r>
            <a:r>
              <a:rPr lang="it-IT" sz="2000" dirty="0"/>
              <a:t> operate </a:t>
            </a:r>
            <a:r>
              <a:rPr lang="it-IT" sz="2000" dirty="0" err="1"/>
              <a:t>frequent</a:t>
            </a:r>
            <a:r>
              <a:rPr lang="it-IT" sz="2000" dirty="0"/>
              <a:t> services </a:t>
            </a:r>
            <a:r>
              <a:rPr lang="it-IT" sz="2000" dirty="0" err="1"/>
              <a:t>all</a:t>
            </a:r>
            <a:r>
              <a:rPr lang="it-IT" sz="2000" dirty="0"/>
              <a:t> over </a:t>
            </a:r>
            <a:r>
              <a:rPr lang="it-IT" sz="2000" dirty="0" err="1"/>
              <a:t>Italy</a:t>
            </a:r>
            <a:r>
              <a:rPr lang="it-IT" sz="2000" dirty="0"/>
              <a:t>, </a:t>
            </a:r>
            <a:r>
              <a:rPr lang="it-IT" sz="2000" dirty="0" err="1"/>
              <a:t>including</a:t>
            </a:r>
            <a:r>
              <a:rPr lang="it-IT" sz="2000" dirty="0"/>
              <a:t> </a:t>
            </a:r>
            <a:r>
              <a:rPr lang="it-IT" sz="2000" dirty="0" err="1"/>
              <a:t>Sardinia</a:t>
            </a:r>
            <a:r>
              <a:rPr lang="it-IT" sz="2000" dirty="0"/>
              <a:t> and </a:t>
            </a:r>
            <a:r>
              <a:rPr lang="it-IT" sz="2000" dirty="0" err="1"/>
              <a:t>Sicily</a:t>
            </a:r>
            <a:r>
              <a:rPr lang="it-IT" sz="2000" dirty="0"/>
              <a:t>. </a:t>
            </a:r>
            <a:r>
              <a:rPr lang="it-IT" sz="2000" dirty="0" err="1"/>
              <a:t>They</a:t>
            </a:r>
            <a:r>
              <a:rPr lang="it-IT" sz="2000" dirty="0"/>
              <a:t> are cheap and </a:t>
            </a:r>
            <a:r>
              <a:rPr lang="it-IT" sz="2000" dirty="0" err="1"/>
              <a:t>usually</a:t>
            </a:r>
            <a:r>
              <a:rPr lang="it-IT" sz="2000" dirty="0"/>
              <a:t> </a:t>
            </a:r>
            <a:r>
              <a:rPr lang="it-IT" sz="2000" dirty="0" err="1"/>
              <a:t>reliable</a:t>
            </a:r>
            <a:r>
              <a:rPr lang="it-IT" sz="2000" dirty="0"/>
              <a:t>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2630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it-IT" b="1" dirty="0">
                <a:ln>
                  <a:solidFill>
                    <a:srgbClr val="FFFF00"/>
                  </a:solidFill>
                </a:ln>
              </a:rPr>
              <a:t>Cruise </a:t>
            </a:r>
            <a:r>
              <a:rPr lang="it-IT" b="1" dirty="0" err="1">
                <a:ln>
                  <a:solidFill>
                    <a:srgbClr val="FFFF00"/>
                  </a:solidFill>
                </a:ln>
              </a:rPr>
              <a:t>industry</a:t>
            </a:r>
            <a:endParaRPr lang="it-IT" b="1" dirty="0">
              <a:ln>
                <a:solidFill>
                  <a:srgbClr val="FFFF00"/>
                </a:solidFill>
              </a:ln>
            </a:endParaRPr>
          </a:p>
        </p:txBody>
      </p:sp>
      <p:pic>
        <p:nvPicPr>
          <p:cNvPr id="4" name="Segnaposto contenuto 3" descr="IMG_20150910_15005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1633605"/>
            <a:ext cx="3518247" cy="4690996"/>
          </a:xfr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F8B777A-515C-4E44-A4F0-B298BC7A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663" y="189738"/>
            <a:ext cx="8229600" cy="757238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cs typeface="Calibri"/>
              </a:rPr>
              <a:t>CRUISE SECTOR</a:t>
            </a:r>
          </a:p>
        </p:txBody>
      </p:sp>
      <p:sp>
        <p:nvSpPr>
          <p:cNvPr id="4" name="Segnaposto immagine 3">
            <a:extLst>
              <a:ext uri="{FF2B5EF4-FFF2-40B4-BE49-F238E27FC236}">
                <a16:creationId xmlns:a16="http://schemas.microsoft.com/office/drawing/2014/main" xmlns="" id="{810BC01F-7CD5-4074-A066-055C51081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49643"/>
            <a:ext cx="9143999" cy="5903594"/>
          </a:xfrm>
        </p:spPr>
        <p:txBody>
          <a:bodyPr vert="horz" anchor="t"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err="1"/>
              <a:t>Sightseeing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Cruise </a:t>
            </a:r>
            <a:r>
              <a:rPr lang="it-IT" err="1"/>
              <a:t>areas</a:t>
            </a:r>
            <a:r>
              <a:rPr lang="it-IT" dirty="0"/>
              <a:t>: </a:t>
            </a:r>
            <a:r>
              <a:rPr lang="it-IT" b="1" err="1"/>
              <a:t>Mediterranean</a:t>
            </a:r>
            <a:r>
              <a:rPr lang="it-IT" b="1" dirty="0"/>
              <a:t>, the Caribbean and the Panama Canal, Scandinavia and the </a:t>
            </a:r>
            <a:r>
              <a:rPr lang="it-IT" b="1" err="1"/>
              <a:t>Baltic</a:t>
            </a:r>
            <a:r>
              <a:rPr lang="it-IT" b="1" dirty="0"/>
              <a:t>, Alaska, Antarctica and the Far East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b="1" dirty="0"/>
              <a:t>River cruise:</a:t>
            </a:r>
            <a:r>
              <a:rPr lang="it-IT" dirty="0"/>
              <a:t> </a:t>
            </a:r>
            <a:r>
              <a:rPr lang="it-IT" err="1"/>
              <a:t>Nile</a:t>
            </a:r>
            <a:r>
              <a:rPr lang="it-IT" dirty="0"/>
              <a:t>, the </a:t>
            </a:r>
            <a:r>
              <a:rPr lang="it-IT" err="1"/>
              <a:t>Rhine</a:t>
            </a:r>
            <a:r>
              <a:rPr lang="it-IT" dirty="0"/>
              <a:t> and </a:t>
            </a:r>
            <a:r>
              <a:rPr lang="it-IT" err="1"/>
              <a:t>Danube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b="1" dirty="0"/>
              <a:t>Cruises </a:t>
            </a:r>
            <a:r>
              <a:rPr lang="it-IT" b="1" dirty="0" err="1"/>
              <a:t>essential</a:t>
            </a:r>
            <a:r>
              <a:rPr lang="it-IT" b="1" dirty="0"/>
              <a:t> information</a:t>
            </a:r>
            <a:r>
              <a:rPr lang="it-IT" dirty="0"/>
              <a:t>: the </a:t>
            </a:r>
            <a:r>
              <a:rPr lang="it-IT" dirty="0" err="1"/>
              <a:t>ship's</a:t>
            </a:r>
            <a:r>
              <a:rPr lang="it-IT" dirty="0"/>
              <a:t> technical data, facilities and </a:t>
            </a:r>
            <a:r>
              <a:rPr lang="it-IT" dirty="0" err="1"/>
              <a:t>itinerary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b="1" dirty="0"/>
              <a:t>Price</a:t>
            </a:r>
            <a:r>
              <a:rPr lang="it-IT" dirty="0"/>
              <a:t>: </a:t>
            </a:r>
            <a:r>
              <a:rPr lang="it-IT" err="1"/>
              <a:t>it</a:t>
            </a:r>
            <a:r>
              <a:rPr lang="it-IT" dirty="0"/>
              <a:t> </a:t>
            </a:r>
            <a:r>
              <a:rPr lang="it-IT" err="1"/>
              <a:t>depends</a:t>
            </a:r>
            <a:r>
              <a:rPr lang="it-IT" dirty="0"/>
              <a:t> on the </a:t>
            </a:r>
            <a:r>
              <a:rPr lang="it-IT" b="1" err="1"/>
              <a:t>destinations</a:t>
            </a:r>
            <a:r>
              <a:rPr lang="it-IT" b="1" dirty="0"/>
              <a:t> </a:t>
            </a:r>
            <a:r>
              <a:rPr lang="it-IT" dirty="0"/>
              <a:t>and on the </a:t>
            </a:r>
            <a:r>
              <a:rPr lang="it-IT" b="1" err="1"/>
              <a:t>type</a:t>
            </a:r>
            <a:r>
              <a:rPr lang="it-IT" b="1" dirty="0"/>
              <a:t> of </a:t>
            </a:r>
            <a:r>
              <a:rPr lang="it-IT" b="1" err="1"/>
              <a:t>cabin</a:t>
            </a:r>
            <a:r>
              <a:rPr lang="it-IT" dirty="0"/>
              <a:t> and </a:t>
            </a:r>
            <a:r>
              <a:rPr lang="it-IT" b="1" dirty="0"/>
              <a:t>deck </a:t>
            </a:r>
            <a:r>
              <a:rPr lang="it-IT" err="1"/>
              <a:t>where</a:t>
            </a:r>
            <a:r>
              <a:rPr lang="it-IT" dirty="0"/>
              <a:t> the </a:t>
            </a:r>
            <a:r>
              <a:rPr lang="it-IT" err="1"/>
              <a:t>cabin</a:t>
            </a:r>
            <a:r>
              <a:rPr lang="it-IT" dirty="0"/>
              <a:t>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err="1"/>
              <a:t>situated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 err="1"/>
              <a:t>Ships</a:t>
            </a:r>
            <a:r>
              <a:rPr lang="it-IT" dirty="0"/>
              <a:t> are a </a:t>
            </a:r>
            <a:r>
              <a:rPr lang="it-IT" dirty="0" err="1"/>
              <a:t>sort</a:t>
            </a:r>
            <a:r>
              <a:rPr lang="it-IT" dirty="0"/>
              <a:t> of </a:t>
            </a:r>
            <a:r>
              <a:rPr lang="it-IT" b="1" dirty="0" err="1"/>
              <a:t>floating</a:t>
            </a:r>
            <a:r>
              <a:rPr lang="it-IT" b="1" dirty="0"/>
              <a:t> resorts</a:t>
            </a:r>
            <a:r>
              <a:rPr lang="it-IT" dirty="0"/>
              <a:t> with </a:t>
            </a:r>
            <a:r>
              <a:rPr lang="it-IT" dirty="0" err="1"/>
              <a:t>every</a:t>
            </a:r>
            <a:r>
              <a:rPr lang="it-IT" dirty="0"/>
              <a:t> </a:t>
            </a:r>
            <a:r>
              <a:rPr lang="it-IT" dirty="0" err="1"/>
              <a:t>type</a:t>
            </a:r>
            <a:r>
              <a:rPr lang="it-IT" dirty="0"/>
              <a:t> of entertainment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cafés</a:t>
            </a:r>
            <a:r>
              <a:rPr lang="it-IT" dirty="0"/>
              <a:t> in the daytime and </a:t>
            </a:r>
            <a:r>
              <a:rPr lang="it-IT" dirty="0" err="1"/>
              <a:t>at</a:t>
            </a:r>
            <a:r>
              <a:rPr lang="it-IT" dirty="0"/>
              <a:t> </a:t>
            </a:r>
            <a:r>
              <a:rPr lang="it-IT" dirty="0" err="1"/>
              <a:t>discos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night.</a:t>
            </a:r>
          </a:p>
          <a:p>
            <a:pPr marL="0" indent="0">
              <a:buNone/>
            </a:pPr>
            <a:r>
              <a:rPr lang="it-IT" dirty="0" err="1"/>
              <a:t>Types</a:t>
            </a:r>
            <a:r>
              <a:rPr lang="it-IT" dirty="0"/>
              <a:t> of cruises:</a:t>
            </a:r>
          </a:p>
          <a:p>
            <a:pPr marL="457200" indent="-457200"/>
            <a:r>
              <a:rPr lang="it-IT" b="1" dirty="0" err="1"/>
              <a:t>fly</a:t>
            </a:r>
            <a:r>
              <a:rPr lang="it-IT" b="1" dirty="0"/>
              <a:t>-cruises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combine time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sea</a:t>
            </a:r>
            <a:r>
              <a:rPr lang="it-IT" dirty="0"/>
              <a:t> with a charter or </a:t>
            </a:r>
            <a:r>
              <a:rPr lang="it-IT" dirty="0" err="1"/>
              <a:t>scheduled</a:t>
            </a:r>
            <a:r>
              <a:rPr lang="it-IT" dirty="0"/>
              <a:t> </a:t>
            </a:r>
            <a:r>
              <a:rPr lang="it-IT" dirty="0" err="1"/>
              <a:t>flight</a:t>
            </a:r>
            <a:r>
              <a:rPr lang="it-IT" dirty="0"/>
              <a:t>;</a:t>
            </a:r>
          </a:p>
          <a:p>
            <a:pPr marL="457200" indent="-457200"/>
            <a:r>
              <a:rPr lang="it-IT" b="1" dirty="0"/>
              <a:t>round the world cruises</a:t>
            </a:r>
            <a:r>
              <a:rPr lang="it-IT" dirty="0"/>
              <a:t>;</a:t>
            </a:r>
          </a:p>
          <a:p>
            <a:pPr marL="457200" indent="-457200"/>
            <a:r>
              <a:rPr lang="it-IT" b="1" dirty="0"/>
              <a:t>mini cruises</a:t>
            </a:r>
            <a:r>
              <a:rPr lang="it-IT" dirty="0"/>
              <a:t>;</a:t>
            </a:r>
          </a:p>
          <a:p>
            <a:pPr marL="457200" indent="-457200"/>
            <a:r>
              <a:rPr lang="it-IT" b="1" dirty="0" err="1"/>
              <a:t>luxury</a:t>
            </a:r>
            <a:r>
              <a:rPr lang="it-IT" b="1" dirty="0"/>
              <a:t> cruises</a:t>
            </a:r>
            <a:r>
              <a:rPr lang="it-IT" dirty="0"/>
              <a:t>, with </a:t>
            </a:r>
            <a:r>
              <a:rPr lang="it-IT" dirty="0" err="1"/>
              <a:t>opulence</a:t>
            </a:r>
            <a:r>
              <a:rPr lang="it-IT" dirty="0"/>
              <a:t> and </a:t>
            </a:r>
            <a:r>
              <a:rPr lang="it-IT" dirty="0" err="1"/>
              <a:t>every</a:t>
            </a:r>
            <a:r>
              <a:rPr lang="it-IT" dirty="0"/>
              <a:t> </a:t>
            </a:r>
            <a:r>
              <a:rPr lang="it-IT" dirty="0" err="1"/>
              <a:t>kind</a:t>
            </a:r>
            <a:r>
              <a:rPr lang="it-IT" dirty="0"/>
              <a:t> of </a:t>
            </a:r>
            <a:r>
              <a:rPr lang="it-IT" dirty="0" err="1"/>
              <a:t>sophistication</a:t>
            </a:r>
            <a:r>
              <a:rPr lang="it-IT" dirty="0"/>
              <a:t> and comfort;</a:t>
            </a:r>
          </a:p>
          <a:p>
            <a:pPr marL="457200" indent="-457200"/>
            <a:r>
              <a:rPr lang="it-IT" b="1" dirty="0"/>
              <a:t>Trans-Atlantic cruises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copy the </a:t>
            </a:r>
            <a:r>
              <a:rPr lang="it-IT" err="1"/>
              <a:t>legendary</a:t>
            </a:r>
            <a:r>
              <a:rPr lang="it-IT" dirty="0"/>
              <a:t> Titanic </a:t>
            </a:r>
            <a:r>
              <a:rPr lang="it-IT" err="1"/>
              <a:t>route</a:t>
            </a:r>
            <a:r>
              <a:rPr lang="it-IT" dirty="0"/>
              <a:t>;</a:t>
            </a:r>
          </a:p>
          <a:p>
            <a:pPr marL="457200" indent="-457200"/>
            <a:r>
              <a:rPr lang="it-IT" dirty="0" err="1"/>
              <a:t>river</a:t>
            </a:r>
            <a:r>
              <a:rPr lang="it-IT" dirty="0"/>
              <a:t> cruises, a </a:t>
            </a:r>
            <a:r>
              <a:rPr lang="it-IT" dirty="0" err="1"/>
              <a:t>quite</a:t>
            </a:r>
            <a:r>
              <a:rPr lang="it-IT" dirty="0"/>
              <a:t>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experience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23783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 </a:t>
            </a:r>
            <a:r>
              <a:rPr lang="it-IT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Office </a:t>
            </a:r>
            <a:r>
              <a:rPr lang="it-IT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members</a:t>
            </a:r>
            <a:r>
              <a:rPr lang="it-IT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(</a:t>
            </a:r>
            <a:r>
              <a:rPr lang="it-IT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ground</a:t>
            </a:r>
            <a:r>
              <a:rPr lang="it-IT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staff)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1565528"/>
          </a:xfrm>
        </p:spPr>
        <p:txBody>
          <a:bodyPr/>
          <a:lstStyle/>
          <a:p>
            <a:r>
              <a:rPr lang="it-IT" dirty="0"/>
              <a:t>Accounting and </a:t>
            </a:r>
            <a:r>
              <a:rPr lang="it-IT" dirty="0" err="1"/>
              <a:t>administration</a:t>
            </a:r>
            <a:endParaRPr lang="it-IT" dirty="0"/>
          </a:p>
          <a:p>
            <a:r>
              <a:rPr lang="it-IT" dirty="0" err="1"/>
              <a:t>Travel</a:t>
            </a:r>
            <a:r>
              <a:rPr lang="it-IT" dirty="0"/>
              <a:t> </a:t>
            </a:r>
            <a:r>
              <a:rPr lang="it-IT" dirty="0" err="1"/>
              <a:t>agents</a:t>
            </a:r>
            <a:endParaRPr lang="it-IT" dirty="0"/>
          </a:p>
          <a:p>
            <a:r>
              <a:rPr lang="it-IT" dirty="0" err="1"/>
              <a:t>Customer</a:t>
            </a:r>
            <a:r>
              <a:rPr lang="it-IT" dirty="0"/>
              <a:t> </a:t>
            </a:r>
            <a:r>
              <a:rPr lang="it-IT" dirty="0" err="1"/>
              <a:t>support</a:t>
            </a:r>
            <a:r>
              <a:rPr lang="it-IT" dirty="0"/>
              <a:t> staff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683568" y="306896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5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Office </a:t>
            </a:r>
            <a:r>
              <a:rPr lang="it-IT" sz="5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members</a:t>
            </a:r>
            <a:r>
              <a:rPr lang="it-IT" sz="5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 (</a:t>
            </a:r>
            <a:r>
              <a:rPr lang="it-IT" sz="5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crew</a:t>
            </a:r>
            <a:r>
              <a:rPr lang="it-IT" sz="5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/</a:t>
            </a:r>
            <a:r>
              <a:rPr lang="it-IT" sz="5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board</a:t>
            </a:r>
            <a:r>
              <a:rPr lang="it-IT" sz="5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 staff)</a:t>
            </a: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11560" y="4437112"/>
            <a:ext cx="8229600" cy="201622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Tour Escort (TE: tour office staff)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Tour Manager (TM: leader </a:t>
            </a:r>
            <a:r>
              <a:rPr kumimoji="0" lang="it-IT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Tour </a:t>
            </a:r>
            <a:r>
              <a:rPr kumimoji="0" lang="it-IT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Escorts</a:t>
            </a:r>
            <a:r>
              <a:rPr kumimoji="0" lang="it-IT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it-IT" sz="2600" baseline="0" dirty="0"/>
              <a:t>Hotel</a:t>
            </a:r>
            <a:r>
              <a:rPr lang="it-IT" sz="2600" dirty="0"/>
              <a:t> </a:t>
            </a:r>
            <a:r>
              <a:rPr lang="it-IT" sz="2600" dirty="0" err="1"/>
              <a:t>Director</a:t>
            </a:r>
            <a:r>
              <a:rPr lang="it-IT" sz="2600" dirty="0"/>
              <a:t> (</a:t>
            </a:r>
            <a:r>
              <a:rPr lang="it-IT" sz="2600" dirty="0" err="1"/>
              <a:t>liable</a:t>
            </a:r>
            <a:r>
              <a:rPr lang="it-IT" sz="2600" dirty="0"/>
              <a:t> </a:t>
            </a:r>
            <a:r>
              <a:rPr lang="it-IT" sz="2600" dirty="0" err="1"/>
              <a:t>for</a:t>
            </a:r>
            <a:r>
              <a:rPr lang="it-IT" sz="2600" dirty="0"/>
              <a:t> the hotel </a:t>
            </a:r>
            <a:r>
              <a:rPr lang="it-IT" sz="2600" dirty="0" err="1"/>
              <a:t>branch</a:t>
            </a:r>
            <a:r>
              <a:rPr lang="it-IT" sz="2600" dirty="0"/>
              <a:t>, TE e TM </a:t>
            </a:r>
            <a:r>
              <a:rPr lang="it-IT" sz="2600" dirty="0" err="1"/>
              <a:t>belong</a:t>
            </a:r>
            <a:r>
              <a:rPr lang="it-IT" sz="2600" dirty="0"/>
              <a:t> </a:t>
            </a:r>
            <a:r>
              <a:rPr lang="it-IT" sz="2600" dirty="0" err="1"/>
              <a:t>to</a:t>
            </a:r>
            <a:r>
              <a:rPr lang="it-IT" sz="2600" dirty="0"/>
              <a:t>)</a:t>
            </a: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it-IT" b="1" cap="all" dirty="0">
                <a:ln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Tour office: </a:t>
            </a:r>
            <a:r>
              <a:rPr lang="it-IT" b="1" cap="all" dirty="0" err="1">
                <a:ln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main</a:t>
            </a:r>
            <a:r>
              <a:rPr lang="it-IT" b="1" cap="all" dirty="0">
                <a:ln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it-IT" b="1" cap="all" dirty="0" err="1">
                <a:ln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duties</a:t>
            </a:r>
            <a:endParaRPr lang="it-IT" b="1" cap="all" dirty="0">
              <a:ln>
                <a:solidFill>
                  <a:srgbClr val="FFFF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935480"/>
            <a:ext cx="9146875" cy="4791686"/>
          </a:xfrm>
        </p:spPr>
        <p:txBody>
          <a:bodyPr vert="horz" anchor="t">
            <a:normAutofit/>
          </a:bodyPr>
          <a:lstStyle/>
          <a:p>
            <a:r>
              <a:rPr lang="it-IT" sz="2800" dirty="0" err="1"/>
              <a:t>Pre-selling</a:t>
            </a:r>
            <a:endParaRPr lang="it-IT" sz="2800" dirty="0"/>
          </a:p>
          <a:p>
            <a:r>
              <a:rPr lang="it-IT" sz="2800" dirty="0" err="1"/>
              <a:t>Book-keeping</a:t>
            </a:r>
            <a:r>
              <a:rPr lang="it-IT" sz="2800" dirty="0"/>
              <a:t>/Accounting</a:t>
            </a:r>
          </a:p>
          <a:p>
            <a:r>
              <a:rPr lang="it-IT" sz="2800" dirty="0" err="1"/>
              <a:t>Use</a:t>
            </a:r>
            <a:r>
              <a:rPr lang="it-IT" sz="2800" dirty="0"/>
              <a:t> </a:t>
            </a:r>
            <a:r>
              <a:rPr lang="it-IT" sz="2800" dirty="0" err="1"/>
              <a:t>of</a:t>
            </a:r>
            <a:r>
              <a:rPr lang="it-IT" sz="2800" dirty="0"/>
              <a:t> SA&amp;PI (</a:t>
            </a:r>
            <a:r>
              <a:rPr lang="it-IT" sz="2800" dirty="0" err="1"/>
              <a:t>Ship</a:t>
            </a:r>
            <a:r>
              <a:rPr lang="it-IT" sz="2800" dirty="0"/>
              <a:t> Administration and </a:t>
            </a:r>
            <a:r>
              <a:rPr lang="it-IT" sz="2800" dirty="0" err="1"/>
              <a:t>Passenger</a:t>
            </a:r>
            <a:r>
              <a:rPr lang="it-IT" sz="2800" dirty="0"/>
              <a:t> Information)</a:t>
            </a:r>
          </a:p>
          <a:p>
            <a:r>
              <a:rPr lang="it-IT" sz="2800" dirty="0" err="1"/>
              <a:t>Sales</a:t>
            </a:r>
            <a:r>
              <a:rPr lang="it-IT" sz="2800" dirty="0"/>
              <a:t> </a:t>
            </a:r>
            <a:r>
              <a:rPr lang="it-IT" sz="2800" dirty="0" err="1"/>
              <a:t>of</a:t>
            </a:r>
            <a:r>
              <a:rPr lang="it-IT" sz="2800" dirty="0"/>
              <a:t> </a:t>
            </a:r>
            <a:r>
              <a:rPr lang="it-IT" sz="2800" dirty="0" err="1"/>
              <a:t>tickets</a:t>
            </a:r>
            <a:r>
              <a:rPr lang="it-IT" sz="2800" dirty="0"/>
              <a:t> </a:t>
            </a:r>
            <a:r>
              <a:rPr lang="it-IT" sz="2800" dirty="0" err="1"/>
              <a:t>for</a:t>
            </a:r>
            <a:r>
              <a:rPr lang="it-IT" sz="2800" dirty="0"/>
              <a:t> </a:t>
            </a:r>
            <a:r>
              <a:rPr lang="it-IT" sz="2800" dirty="0" err="1"/>
              <a:t>shore</a:t>
            </a:r>
            <a:r>
              <a:rPr lang="it-IT" sz="2800" dirty="0"/>
              <a:t> </a:t>
            </a:r>
            <a:r>
              <a:rPr lang="it-IT" sz="2800" dirty="0" err="1"/>
              <a:t>excursion</a:t>
            </a:r>
            <a:r>
              <a:rPr lang="it-IT" sz="2800" dirty="0"/>
              <a:t> (abbr. </a:t>
            </a:r>
            <a:r>
              <a:rPr lang="it-IT" sz="2800" dirty="0" err="1"/>
              <a:t>excu</a:t>
            </a:r>
            <a:r>
              <a:rPr lang="it-IT" sz="2800" dirty="0"/>
              <a:t>) </a:t>
            </a:r>
          </a:p>
          <a:p>
            <a:r>
              <a:rPr lang="it-IT" sz="2800" dirty="0" err="1"/>
              <a:t>Folding</a:t>
            </a:r>
            <a:r>
              <a:rPr lang="it-IT" sz="2800" dirty="0"/>
              <a:t> </a:t>
            </a:r>
            <a:r>
              <a:rPr lang="it-IT" sz="2800" dirty="0" err="1"/>
              <a:t>onboard</a:t>
            </a:r>
            <a:r>
              <a:rPr lang="it-IT" sz="2800" dirty="0"/>
              <a:t> </a:t>
            </a:r>
            <a:r>
              <a:rPr lang="it-IT" sz="2800" dirty="0" err="1"/>
              <a:t>journals</a:t>
            </a:r>
            <a:r>
              <a:rPr lang="it-IT" sz="2800" dirty="0"/>
              <a:t> </a:t>
            </a:r>
            <a:r>
              <a:rPr lang="it-IT" sz="2800" dirty="0" err="1"/>
              <a:t>with</a:t>
            </a:r>
            <a:r>
              <a:rPr lang="it-IT" sz="2800" dirty="0"/>
              <a:t> the </a:t>
            </a:r>
            <a:r>
              <a:rPr lang="it-IT" sz="2800" dirty="0" err="1"/>
              <a:t>description</a:t>
            </a:r>
            <a:r>
              <a:rPr lang="it-IT" sz="2800" dirty="0"/>
              <a:t> </a:t>
            </a:r>
            <a:r>
              <a:rPr lang="it-IT" sz="2800" dirty="0" err="1"/>
              <a:t>of</a:t>
            </a:r>
            <a:r>
              <a:rPr lang="it-IT" sz="2800" dirty="0"/>
              <a:t> </a:t>
            </a:r>
            <a:r>
              <a:rPr lang="it-IT" sz="2800" dirty="0" err="1"/>
              <a:t>excu</a:t>
            </a:r>
            <a:endParaRPr lang="it-IT" sz="2800" dirty="0"/>
          </a:p>
          <a:p>
            <a:r>
              <a:rPr lang="it-IT" sz="2800" dirty="0" err="1"/>
              <a:t>Preparation</a:t>
            </a:r>
            <a:r>
              <a:rPr lang="it-IT" sz="2800" dirty="0"/>
              <a:t> </a:t>
            </a:r>
            <a:r>
              <a:rPr lang="it-IT" sz="2800" dirty="0" err="1"/>
              <a:t>of</a:t>
            </a:r>
            <a:r>
              <a:rPr lang="it-IT" sz="2800" dirty="0"/>
              <a:t> </a:t>
            </a:r>
            <a:r>
              <a:rPr lang="it-IT" sz="2800" dirty="0" err="1"/>
              <a:t>stickers</a:t>
            </a:r>
            <a:r>
              <a:rPr lang="it-IT" sz="2800" dirty="0"/>
              <a:t>, </a:t>
            </a:r>
            <a:r>
              <a:rPr lang="it-IT" sz="2800" dirty="0" err="1"/>
              <a:t>lollipops</a:t>
            </a:r>
            <a:r>
              <a:rPr lang="it-IT" sz="2800" dirty="0"/>
              <a:t> and </a:t>
            </a:r>
            <a:r>
              <a:rPr lang="it-IT" sz="2800" dirty="0" err="1"/>
              <a:t>of</a:t>
            </a:r>
            <a:r>
              <a:rPr lang="it-IT" sz="2800" dirty="0"/>
              <a:t> </a:t>
            </a:r>
            <a:r>
              <a:rPr lang="it-IT" sz="2800" dirty="0" err="1"/>
              <a:t>other</a:t>
            </a:r>
            <a:r>
              <a:rPr lang="it-IT" sz="2800" dirty="0"/>
              <a:t> </a:t>
            </a:r>
            <a:r>
              <a:rPr lang="it-IT" sz="2800" dirty="0" err="1"/>
              <a:t>things</a:t>
            </a:r>
            <a:r>
              <a:rPr lang="it-IT" sz="2800" dirty="0"/>
              <a:t> </a:t>
            </a:r>
            <a:r>
              <a:rPr lang="it-IT" sz="2800" dirty="0" err="1"/>
              <a:t>useful</a:t>
            </a:r>
            <a:r>
              <a:rPr lang="it-IT" sz="2800" dirty="0"/>
              <a:t> </a:t>
            </a:r>
            <a:r>
              <a:rPr lang="it-IT" sz="2800" dirty="0" err="1"/>
              <a:t>for</a:t>
            </a:r>
            <a:r>
              <a:rPr lang="it-IT" sz="2800" dirty="0"/>
              <a:t> </a:t>
            </a:r>
            <a:r>
              <a:rPr lang="it-IT" sz="2800" dirty="0" err="1"/>
              <a:t>excu</a:t>
            </a:r>
            <a:endParaRPr lang="it-IT" sz="2800" dirty="0"/>
          </a:p>
          <a:p>
            <a:r>
              <a:rPr lang="it-IT" sz="2800" dirty="0" err="1"/>
              <a:t>Complaint</a:t>
            </a:r>
            <a:r>
              <a:rPr lang="it-IT" sz="2800" dirty="0"/>
              <a:t> management</a:t>
            </a:r>
          </a:p>
          <a:p>
            <a:pPr marL="0" indent="0"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Outside</a:t>
            </a:r>
            <a:r>
              <a:rPr lang="it-IT" dirty="0"/>
              <a:t> the tour </a:t>
            </a:r>
            <a:r>
              <a:rPr lang="it-IT" dirty="0" err="1"/>
              <a:t>office…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anchor="t">
            <a:normAutofit/>
          </a:bodyPr>
          <a:lstStyle/>
          <a:p>
            <a:r>
              <a:rPr lang="it-IT" dirty="0"/>
              <a:t>“</a:t>
            </a:r>
            <a:r>
              <a:rPr lang="it-IT" dirty="0" err="1"/>
              <a:t>Stickeraggio</a:t>
            </a:r>
            <a:r>
              <a:rPr lang="it-IT" dirty="0"/>
              <a:t>” at meeting </a:t>
            </a:r>
            <a:r>
              <a:rPr lang="it-IT" dirty="0" err="1"/>
              <a:t>points</a:t>
            </a:r>
            <a:r>
              <a:rPr lang="it-IT" dirty="0"/>
              <a:t> inside the </a:t>
            </a:r>
            <a:r>
              <a:rPr lang="it-IT" dirty="0" err="1"/>
              <a:t>ship</a:t>
            </a:r>
            <a:endParaRPr lang="it-IT" dirty="0"/>
          </a:p>
          <a:p>
            <a:r>
              <a:rPr lang="it-IT" dirty="0"/>
              <a:t>Public Relation (PR)</a:t>
            </a:r>
          </a:p>
          <a:p>
            <a:r>
              <a:rPr lang="it-IT" dirty="0" err="1"/>
              <a:t>Control</a:t>
            </a:r>
            <a:endParaRPr lang="en-US" dirty="0"/>
          </a:p>
          <a:p>
            <a:r>
              <a:rPr lang="it-IT" dirty="0"/>
              <a:t>Escort</a:t>
            </a:r>
            <a:endParaRPr lang="en-US" dirty="0"/>
          </a:p>
          <a:p>
            <a:r>
              <a:rPr lang="it-IT" dirty="0"/>
              <a:t>Jumping</a:t>
            </a:r>
            <a:endParaRPr lang="en-US" dirty="0"/>
          </a:p>
          <a:p>
            <a:r>
              <a:rPr lang="it-IT" dirty="0"/>
              <a:t>Supervision (tour </a:t>
            </a:r>
            <a:r>
              <a:rPr lang="it-IT" dirty="0" err="1"/>
              <a:t>guides</a:t>
            </a:r>
            <a:r>
              <a:rPr lang="it-IT" dirty="0"/>
              <a:t>, </a:t>
            </a:r>
            <a:r>
              <a:rPr lang="it-IT" dirty="0" err="1"/>
              <a:t>means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transport</a:t>
            </a:r>
            <a:r>
              <a:rPr lang="it-IT" dirty="0"/>
              <a:t>, bus </a:t>
            </a:r>
            <a:r>
              <a:rPr lang="it-IT" dirty="0" err="1"/>
              <a:t>entrance</a:t>
            </a:r>
            <a:r>
              <a:rPr lang="it-IT" dirty="0"/>
              <a:t> and </a:t>
            </a:r>
            <a:r>
              <a:rPr lang="it-IT" dirty="0" err="1"/>
              <a:t>exit</a:t>
            </a:r>
            <a:r>
              <a:rPr lang="it-IT" dirty="0"/>
              <a:t>, </a:t>
            </a:r>
            <a:r>
              <a:rPr lang="it-IT" dirty="0" err="1"/>
              <a:t>restaurants</a:t>
            </a:r>
            <a:r>
              <a:rPr lang="it-IT" dirty="0"/>
              <a:t>, </a:t>
            </a:r>
            <a:r>
              <a:rPr lang="it-IT" dirty="0" err="1"/>
              <a:t>buses</a:t>
            </a:r>
            <a:r>
              <a:rPr lang="it-IT" dirty="0"/>
              <a:t> </a:t>
            </a:r>
            <a:r>
              <a:rPr lang="it-IT" dirty="0" err="1"/>
              <a:t>return</a:t>
            </a:r>
            <a:r>
              <a:rPr lang="it-IT" dirty="0"/>
              <a:t>, etc.)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04685685"/>
              </p:ext>
            </p:extLst>
          </p:nvPr>
        </p:nvGraphicFramePr>
        <p:xfrm>
          <a:off x="0" y="404664"/>
          <a:ext cx="9144000" cy="6453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727</TotalTime>
  <Words>2756</Words>
  <Application>Microsoft Office PowerPoint</Application>
  <PresentationFormat>Presentazione su schermo (4:3)</PresentationFormat>
  <Paragraphs>749</Paragraphs>
  <Slides>50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50</vt:i4>
      </vt:variant>
    </vt:vector>
  </HeadingPairs>
  <TitlesOfParts>
    <vt:vector size="51" baseType="lpstr">
      <vt:lpstr>Equinozio</vt:lpstr>
      <vt:lpstr>Tourism for everybody</vt:lpstr>
      <vt:lpstr>WHY DO PEOPLE TRAVEL?</vt:lpstr>
      <vt:lpstr>Defining tourism</vt:lpstr>
      <vt:lpstr>TYPES OF TOURISM</vt:lpstr>
      <vt:lpstr>Cruise industry</vt:lpstr>
      <vt:lpstr> Office members (ground staff)</vt:lpstr>
      <vt:lpstr>Tour office: main duties</vt:lpstr>
      <vt:lpstr>Outside the tour office…</vt:lpstr>
      <vt:lpstr>Diapositiva 9</vt:lpstr>
      <vt:lpstr>Ship opening process (Costa and MSC - excu)</vt:lpstr>
      <vt:lpstr>Once opened the ship…</vt:lpstr>
      <vt:lpstr>What to deliver to the book-keeping staff</vt:lpstr>
      <vt:lpstr>Necessary items for MSC and Costa</vt:lpstr>
      <vt:lpstr>Particular excu</vt:lpstr>
      <vt:lpstr>Combo (pink and white) vouchers + excu: Costa</vt:lpstr>
      <vt:lpstr>Combo envelopes and pink vouchers + excu: Costa</vt:lpstr>
      <vt:lpstr>What to write on pink vouchers (I)</vt:lpstr>
      <vt:lpstr>What to write on pink vouchers (II)</vt:lpstr>
      <vt:lpstr>Hotel industry</vt:lpstr>
      <vt:lpstr>A Game of allotments</vt:lpstr>
      <vt:lpstr>Glossary ENG-ITA-DEU</vt:lpstr>
      <vt:lpstr>Diapositiva 22</vt:lpstr>
      <vt:lpstr>Diapositiva 23</vt:lpstr>
      <vt:lpstr>Diapositiva 24</vt:lpstr>
      <vt:lpstr>Diapositiva 25</vt:lpstr>
      <vt:lpstr>Diapositiva 26</vt:lpstr>
      <vt:lpstr>Types of accommodation</vt:lpstr>
      <vt:lpstr>Diapositiva 28</vt:lpstr>
      <vt:lpstr>Other examples of accommodation</vt:lpstr>
      <vt:lpstr>Main types of bed</vt:lpstr>
      <vt:lpstr>Other room types</vt:lpstr>
      <vt:lpstr>Diapositiva 32</vt:lpstr>
      <vt:lpstr>From check-in to check-out: the 4 stages of a hotel stay</vt:lpstr>
      <vt:lpstr>1) Arrival</vt:lpstr>
      <vt:lpstr>Sections of the front desk/office</vt:lpstr>
      <vt:lpstr>Sections of the front desk/office</vt:lpstr>
      <vt:lpstr>Sections of the front desk/office</vt:lpstr>
      <vt:lpstr>2) The HTL voucher</vt:lpstr>
      <vt:lpstr>Parts of a HTL voucher</vt:lpstr>
      <vt:lpstr>3) Hotel customer service</vt:lpstr>
      <vt:lpstr>4) Complaints vs. L.E.A.R.N.</vt:lpstr>
      <vt:lpstr>4) Complaints vs. L.E.A.R.N.</vt:lpstr>
      <vt:lpstr>Diapositiva 43</vt:lpstr>
      <vt:lpstr>5) Htls as event venues</vt:lpstr>
      <vt:lpstr>6) Check-out</vt:lpstr>
      <vt:lpstr>Write letters/emails of cancellation or modification</vt:lpstr>
      <vt:lpstr>The transport sector</vt:lpstr>
      <vt:lpstr>Travelling by air</vt:lpstr>
      <vt:lpstr>Rail, road and ferry travel</vt:lpstr>
      <vt:lpstr>CRUISE SECTOR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turismo alla portata di tutti</dc:title>
  <dc:creator>Roberta F.I. Visone</dc:creator>
  <cp:lastModifiedBy>Roberta FI Visone</cp:lastModifiedBy>
  <cp:revision>1137</cp:revision>
  <dcterms:created xsi:type="dcterms:W3CDTF">2015-10-26T17:01:09Z</dcterms:created>
  <dcterms:modified xsi:type="dcterms:W3CDTF">2020-04-07T08:07:48Z</dcterms:modified>
</cp:coreProperties>
</file>